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7" r:id="rId2"/>
    <p:sldId id="315" r:id="rId3"/>
    <p:sldId id="321" r:id="rId4"/>
    <p:sldId id="317" r:id="rId5"/>
    <p:sldId id="320" r:id="rId6"/>
    <p:sldId id="346" r:id="rId7"/>
    <p:sldId id="347" r:id="rId8"/>
    <p:sldId id="318" r:id="rId9"/>
    <p:sldId id="330" r:id="rId10"/>
    <p:sldId id="348" r:id="rId11"/>
    <p:sldId id="349" r:id="rId12"/>
    <p:sldId id="319" r:id="rId13"/>
    <p:sldId id="363" r:id="rId14"/>
    <p:sldId id="322" r:id="rId15"/>
    <p:sldId id="323" r:id="rId16"/>
    <p:sldId id="324" r:id="rId17"/>
    <p:sldId id="325" r:id="rId18"/>
    <p:sldId id="327" r:id="rId19"/>
    <p:sldId id="328" r:id="rId20"/>
    <p:sldId id="335" r:id="rId21"/>
    <p:sldId id="337" r:id="rId22"/>
    <p:sldId id="338" r:id="rId23"/>
    <p:sldId id="351" r:id="rId24"/>
    <p:sldId id="352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42" r:id="rId35"/>
    <p:sldId id="365" r:id="rId36"/>
    <p:sldId id="332" r:id="rId37"/>
    <p:sldId id="333" r:id="rId38"/>
    <p:sldId id="345" r:id="rId39"/>
    <p:sldId id="334" r:id="rId40"/>
    <p:sldId id="331" r:id="rId41"/>
    <p:sldId id="343" r:id="rId42"/>
    <p:sldId id="344" r:id="rId43"/>
    <p:sldId id="2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0599A8D-F5B9-43F1-84D5-9649021EFE86}">
          <p14:sldIdLst>
            <p14:sldId id="257"/>
            <p14:sldId id="315"/>
          </p14:sldIdLst>
        </p14:section>
        <p14:section name="Breadboards" id="{DB5E2A1C-114F-4100-8AC5-221B13327145}">
          <p14:sldIdLst>
            <p14:sldId id="321"/>
            <p14:sldId id="317"/>
            <p14:sldId id="320"/>
            <p14:sldId id="346"/>
            <p14:sldId id="347"/>
            <p14:sldId id="318"/>
          </p14:sldIdLst>
        </p14:section>
        <p14:section name="Interim" id="{522D2673-4C94-4D78-85CA-F2F7C51E69AB}">
          <p14:sldIdLst>
            <p14:sldId id="330"/>
            <p14:sldId id="348"/>
            <p14:sldId id="349"/>
          </p14:sldIdLst>
        </p14:section>
        <p14:section name="Arduino" id="{6828CD2F-FBFB-4F2E-91E5-207F98C2DF15}">
          <p14:sldIdLst>
            <p14:sldId id="319"/>
            <p14:sldId id="363"/>
            <p14:sldId id="322"/>
            <p14:sldId id="323"/>
            <p14:sldId id="324"/>
            <p14:sldId id="325"/>
            <p14:sldId id="327"/>
            <p14:sldId id="328"/>
          </p14:sldIdLst>
        </p14:section>
        <p14:section name="ESP32" id="{C1D63FEF-2A7F-4F20-9BF4-C4C109E19CC1}">
          <p14:sldIdLst>
            <p14:sldId id="335"/>
            <p14:sldId id="337"/>
            <p14:sldId id="338"/>
            <p14:sldId id="351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42"/>
            <p14:sldId id="365"/>
          </p14:sldIdLst>
        </p14:section>
        <p14:section name="Appendix" id="{8870E2BC-776D-41E3-BE06-45E7F184125B}">
          <p14:sldIdLst>
            <p14:sldId id="332"/>
            <p14:sldId id="333"/>
            <p14:sldId id="345"/>
            <p14:sldId id="334"/>
            <p14:sldId id="331"/>
          </p14:sldIdLst>
        </p14:section>
        <p14:section name="Useful resources" id="{F31ACA19-C803-4DB6-8929-B41019575BE6}">
          <p14:sldIdLst>
            <p14:sldId id="343"/>
            <p14:sldId id="34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032160-E25D-4B3B-B934-BFD96DA11379}" v="278" dt="2021-12-09T16:05:48.249"/>
    <p1510:client id="{FDB877B0-33AE-464A-B403-86437E47B0F4}" v="14" dt="2021-12-09T07:56:24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828" y="-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Sadovnikov (23133897)" userId="67c4b71d-e0e5-4698-9178-e564693cefc6" providerId="ADAL" clId="{11DC2205-D0FB-4C4D-8558-1700B8B9C4DD}"/>
    <pc:docChg chg="modSld">
      <pc:chgData name="Nick Sadovnikov (23133897)" userId="67c4b71d-e0e5-4698-9178-e564693cefc6" providerId="ADAL" clId="{11DC2205-D0FB-4C4D-8558-1700B8B9C4DD}" dt="2021-12-09T06:40:21.163" v="28" actId="20577"/>
      <pc:docMkLst>
        <pc:docMk/>
      </pc:docMkLst>
      <pc:sldChg chg="modNotesTx">
        <pc:chgData name="Nick Sadovnikov (23133897)" userId="67c4b71d-e0e5-4698-9178-e564693cefc6" providerId="ADAL" clId="{11DC2205-D0FB-4C4D-8558-1700B8B9C4DD}" dt="2021-12-09T06:40:21.163" v="28" actId="20577"/>
        <pc:sldMkLst>
          <pc:docMk/>
          <pc:sldMk cId="1336036354" sldId="323"/>
        </pc:sldMkLst>
      </pc:sldChg>
    </pc:docChg>
  </pc:docChgLst>
  <pc:docChgLst>
    <pc:chgData name="Thomas Morton" userId="a7310591-69d5-4e2f-8cac-829fdcf324ee" providerId="ADAL" clId="{341D5029-87EE-4072-A3B5-0D40AA648C27}"/>
    <pc:docChg chg="custSel modSld">
      <pc:chgData name="Thomas Morton" userId="a7310591-69d5-4e2f-8cac-829fdcf324ee" providerId="ADAL" clId="{341D5029-87EE-4072-A3B5-0D40AA648C27}" dt="2021-12-09T08:33:20.443" v="41" actId="14100"/>
      <pc:docMkLst>
        <pc:docMk/>
      </pc:docMkLst>
      <pc:sldChg chg="addSp delSp modSp mod">
        <pc:chgData name="Thomas Morton" userId="a7310591-69d5-4e2f-8cac-829fdcf324ee" providerId="ADAL" clId="{341D5029-87EE-4072-A3B5-0D40AA648C27}" dt="2021-12-09T08:33:20.443" v="41" actId="14100"/>
        <pc:sldMkLst>
          <pc:docMk/>
          <pc:sldMk cId="1058492980" sldId="328"/>
        </pc:sldMkLst>
        <pc:picChg chg="add mod modCrop">
          <ac:chgData name="Thomas Morton" userId="a7310591-69d5-4e2f-8cac-829fdcf324ee" providerId="ADAL" clId="{341D5029-87EE-4072-A3B5-0D40AA648C27}" dt="2021-12-09T08:33:20.443" v="41" actId="14100"/>
          <ac:picMkLst>
            <pc:docMk/>
            <pc:sldMk cId="1058492980" sldId="328"/>
            <ac:picMk id="5" creationId="{BC5459ED-5DAE-4B7E-9DB9-A98FA40F91BA}"/>
          </ac:picMkLst>
        </pc:picChg>
        <pc:picChg chg="del">
          <ac:chgData name="Thomas Morton" userId="a7310591-69d5-4e2f-8cac-829fdcf324ee" providerId="ADAL" clId="{341D5029-87EE-4072-A3B5-0D40AA648C27}" dt="2021-12-09T08:32:35.998" v="0" actId="478"/>
          <ac:picMkLst>
            <pc:docMk/>
            <pc:sldMk cId="1058492980" sldId="328"/>
            <ac:picMk id="13" creationId="{9A03C153-616A-4509-9AE5-4EAB8EDBE9A1}"/>
          </ac:picMkLst>
        </pc:picChg>
      </pc:sldChg>
    </pc:docChg>
  </pc:docChgLst>
  <pc:docChgLst>
    <pc:chgData name="Nick Sadovnikov (23133897)" userId="67c4b71d-e0e5-4698-9178-e564693cefc6" providerId="ADAL" clId="{E5032160-E25D-4B3B-B934-BFD96DA11379}"/>
    <pc:docChg chg="undo custSel addSld delSld modSld sldOrd addSection modSection">
      <pc:chgData name="Nick Sadovnikov (23133897)" userId="67c4b71d-e0e5-4698-9178-e564693cefc6" providerId="ADAL" clId="{E5032160-E25D-4B3B-B934-BFD96DA11379}" dt="2021-12-09T16:05:48.248" v="3610" actId="1076"/>
      <pc:docMkLst>
        <pc:docMk/>
      </pc:docMkLst>
      <pc:sldChg chg="modSp">
        <pc:chgData name="Nick Sadovnikov (23133897)" userId="67c4b71d-e0e5-4698-9178-e564693cefc6" providerId="ADAL" clId="{E5032160-E25D-4B3B-B934-BFD96DA11379}" dt="2021-12-08T15:35:02.528" v="768" actId="20577"/>
        <pc:sldMkLst>
          <pc:docMk/>
          <pc:sldMk cId="2172090449" sldId="257"/>
        </pc:sldMkLst>
        <pc:spChg chg="mod">
          <ac:chgData name="Nick Sadovnikov (23133897)" userId="67c4b71d-e0e5-4698-9178-e564693cefc6" providerId="ADAL" clId="{E5032160-E25D-4B3B-B934-BFD96DA11379}" dt="2021-12-08T15:35:02.528" v="768" actId="20577"/>
          <ac:spMkLst>
            <pc:docMk/>
            <pc:sldMk cId="2172090449" sldId="257"/>
            <ac:spMk id="3" creationId="{069D2184-8FAC-43B2-9A2A-30D18E0FF25E}"/>
          </ac:spMkLst>
        </pc:spChg>
      </pc:sldChg>
      <pc:sldChg chg="add ord">
        <pc:chgData name="Nick Sadovnikov (23133897)" userId="67c4b71d-e0e5-4698-9178-e564693cefc6" providerId="ADAL" clId="{E5032160-E25D-4B3B-B934-BFD96DA11379}" dt="2021-12-09T15:25:11.549" v="3524"/>
        <pc:sldMkLst>
          <pc:docMk/>
          <pc:sldMk cId="4027356798" sldId="263"/>
        </pc:sldMkLst>
      </pc:sldChg>
      <pc:sldChg chg="modSp add del mod ord">
        <pc:chgData name="Nick Sadovnikov (23133897)" userId="67c4b71d-e0e5-4698-9178-e564693cefc6" providerId="ADAL" clId="{E5032160-E25D-4B3B-B934-BFD96DA11379}" dt="2021-12-09T13:10:23.050" v="1199" actId="47"/>
        <pc:sldMkLst>
          <pc:docMk/>
          <pc:sldMk cId="3068467994" sldId="270"/>
        </pc:sldMkLst>
        <pc:spChg chg="mod">
          <ac:chgData name="Nick Sadovnikov (23133897)" userId="67c4b71d-e0e5-4698-9178-e564693cefc6" providerId="ADAL" clId="{E5032160-E25D-4B3B-B934-BFD96DA11379}" dt="2021-12-09T13:10:01.430" v="1198" actId="207"/>
          <ac:spMkLst>
            <pc:docMk/>
            <pc:sldMk cId="3068467994" sldId="270"/>
            <ac:spMk id="2" creationId="{3432C1E7-99A1-4371-8781-5579E1F02EE1}"/>
          </ac:spMkLst>
        </pc:spChg>
      </pc:sldChg>
      <pc:sldChg chg="add del ord">
        <pc:chgData name="Nick Sadovnikov (23133897)" userId="67c4b71d-e0e5-4698-9178-e564693cefc6" providerId="ADAL" clId="{E5032160-E25D-4B3B-B934-BFD96DA11379}" dt="2021-12-09T13:10:23.753" v="1200" actId="47"/>
        <pc:sldMkLst>
          <pc:docMk/>
          <pc:sldMk cId="3620622865" sldId="271"/>
        </pc:sldMkLst>
      </pc:sldChg>
      <pc:sldChg chg="add del ord">
        <pc:chgData name="Nick Sadovnikov (23133897)" userId="67c4b71d-e0e5-4698-9178-e564693cefc6" providerId="ADAL" clId="{E5032160-E25D-4B3B-B934-BFD96DA11379}" dt="2021-12-09T13:10:24.413" v="1201" actId="47"/>
        <pc:sldMkLst>
          <pc:docMk/>
          <pc:sldMk cId="1595946599" sldId="272"/>
        </pc:sldMkLst>
      </pc:sldChg>
      <pc:sldChg chg="add del ord">
        <pc:chgData name="Nick Sadovnikov (23133897)" userId="67c4b71d-e0e5-4698-9178-e564693cefc6" providerId="ADAL" clId="{E5032160-E25D-4B3B-B934-BFD96DA11379}" dt="2021-12-09T13:10:25.053" v="1202" actId="47"/>
        <pc:sldMkLst>
          <pc:docMk/>
          <pc:sldMk cId="3152598468" sldId="291"/>
        </pc:sldMkLst>
      </pc:sldChg>
      <pc:sldChg chg="modSp mod">
        <pc:chgData name="Nick Sadovnikov (23133897)" userId="67c4b71d-e0e5-4698-9178-e564693cefc6" providerId="ADAL" clId="{E5032160-E25D-4B3B-B934-BFD96DA11379}" dt="2021-12-09T15:25:48.481" v="3526" actId="20577"/>
        <pc:sldMkLst>
          <pc:docMk/>
          <pc:sldMk cId="1591435924" sldId="315"/>
        </pc:sldMkLst>
        <pc:spChg chg="mod">
          <ac:chgData name="Nick Sadovnikov (23133897)" userId="67c4b71d-e0e5-4698-9178-e564693cefc6" providerId="ADAL" clId="{E5032160-E25D-4B3B-B934-BFD96DA11379}" dt="2021-12-09T15:25:48.481" v="3526" actId="20577"/>
          <ac:spMkLst>
            <pc:docMk/>
            <pc:sldMk cId="1591435924" sldId="315"/>
            <ac:spMk id="3" creationId="{C6C67B5A-D73C-4485-88E4-87AD130E0084}"/>
          </ac:spMkLst>
        </pc:spChg>
      </pc:sldChg>
      <pc:sldChg chg="modSp mod ord">
        <pc:chgData name="Nick Sadovnikov (23133897)" userId="67c4b71d-e0e5-4698-9178-e564693cefc6" providerId="ADAL" clId="{E5032160-E25D-4B3B-B934-BFD96DA11379}" dt="2021-12-09T12:59:43.194" v="1129" actId="20577"/>
        <pc:sldMkLst>
          <pc:docMk/>
          <pc:sldMk cId="2815649392" sldId="318"/>
        </pc:sldMkLst>
        <pc:spChg chg="mod">
          <ac:chgData name="Nick Sadovnikov (23133897)" userId="67c4b71d-e0e5-4698-9178-e564693cefc6" providerId="ADAL" clId="{E5032160-E25D-4B3B-B934-BFD96DA11379}" dt="2021-12-09T12:59:43.194" v="1129" actId="20577"/>
          <ac:spMkLst>
            <pc:docMk/>
            <pc:sldMk cId="2815649392" sldId="318"/>
            <ac:spMk id="2" creationId="{4AC2400E-2573-428A-A122-9769E6BF2904}"/>
          </ac:spMkLst>
        </pc:spChg>
      </pc:sldChg>
      <pc:sldChg chg="addSp delSp modSp mod">
        <pc:chgData name="Nick Sadovnikov (23133897)" userId="67c4b71d-e0e5-4698-9178-e564693cefc6" providerId="ADAL" clId="{E5032160-E25D-4B3B-B934-BFD96DA11379}" dt="2021-12-09T15:53:59.918" v="3571" actId="20577"/>
        <pc:sldMkLst>
          <pc:docMk/>
          <pc:sldMk cId="1336036354" sldId="323"/>
        </pc:sldMkLst>
        <pc:spChg chg="mod">
          <ac:chgData name="Nick Sadovnikov (23133897)" userId="67c4b71d-e0e5-4698-9178-e564693cefc6" providerId="ADAL" clId="{E5032160-E25D-4B3B-B934-BFD96DA11379}" dt="2021-12-09T15:53:59.918" v="3571" actId="20577"/>
          <ac:spMkLst>
            <pc:docMk/>
            <pc:sldMk cId="1336036354" sldId="323"/>
            <ac:spMk id="2" creationId="{4AC2400E-2573-428A-A122-9769E6BF2904}"/>
          </ac:spMkLst>
        </pc:spChg>
        <pc:picChg chg="add mod">
          <ac:chgData name="Nick Sadovnikov (23133897)" userId="67c4b71d-e0e5-4698-9178-e564693cefc6" providerId="ADAL" clId="{E5032160-E25D-4B3B-B934-BFD96DA11379}" dt="2021-12-09T14:15:22.370" v="3442" actId="1076"/>
          <ac:picMkLst>
            <pc:docMk/>
            <pc:sldMk cId="1336036354" sldId="323"/>
            <ac:picMk id="5" creationId="{C18452EC-AE0A-4087-9DD0-3D091EBA6713}"/>
          </ac:picMkLst>
        </pc:picChg>
        <pc:picChg chg="del">
          <ac:chgData name="Nick Sadovnikov (23133897)" userId="67c4b71d-e0e5-4698-9178-e564693cefc6" providerId="ADAL" clId="{E5032160-E25D-4B3B-B934-BFD96DA11379}" dt="2021-12-09T14:15:18.552" v="3439" actId="478"/>
          <ac:picMkLst>
            <pc:docMk/>
            <pc:sldMk cId="1336036354" sldId="323"/>
            <ac:picMk id="7170" creationId="{1594113D-3499-40CB-8738-F99D4C991764}"/>
          </ac:picMkLst>
        </pc:picChg>
      </pc:sldChg>
      <pc:sldChg chg="addSp delSp modSp">
        <pc:chgData name="Nick Sadovnikov (23133897)" userId="67c4b71d-e0e5-4698-9178-e564693cefc6" providerId="ADAL" clId="{E5032160-E25D-4B3B-B934-BFD96DA11379}" dt="2021-12-09T15:53:55.801" v="3559" actId="1076"/>
        <pc:sldMkLst>
          <pc:docMk/>
          <pc:sldMk cId="1510197233" sldId="324"/>
        </pc:sldMkLst>
        <pc:picChg chg="add mod">
          <ac:chgData name="Nick Sadovnikov (23133897)" userId="67c4b71d-e0e5-4698-9178-e564693cefc6" providerId="ADAL" clId="{E5032160-E25D-4B3B-B934-BFD96DA11379}" dt="2021-12-09T15:53:55.801" v="3559" actId="1076"/>
          <ac:picMkLst>
            <pc:docMk/>
            <pc:sldMk cId="1510197233" sldId="324"/>
            <ac:picMk id="1026" creationId="{91769E37-8A2E-497C-9479-2131174B9B92}"/>
          </ac:picMkLst>
        </pc:picChg>
        <pc:picChg chg="del">
          <ac:chgData name="Nick Sadovnikov (23133897)" userId="67c4b71d-e0e5-4698-9178-e564693cefc6" providerId="ADAL" clId="{E5032160-E25D-4B3B-B934-BFD96DA11379}" dt="2021-12-09T15:53:46.217" v="3556" actId="478"/>
          <ac:picMkLst>
            <pc:docMk/>
            <pc:sldMk cId="1510197233" sldId="324"/>
            <ac:picMk id="9218" creationId="{2E3B0DFD-F0C8-442C-8D01-7C25D6E1817F}"/>
          </ac:picMkLst>
        </pc:picChg>
      </pc:sldChg>
      <pc:sldChg chg="del">
        <pc:chgData name="Nick Sadovnikov (23133897)" userId="67c4b71d-e0e5-4698-9178-e564693cefc6" providerId="ADAL" clId="{E5032160-E25D-4B3B-B934-BFD96DA11379}" dt="2021-12-09T14:15:43.258" v="3443" actId="47"/>
        <pc:sldMkLst>
          <pc:docMk/>
          <pc:sldMk cId="3833129204" sldId="326"/>
        </pc:sldMkLst>
      </pc:sldChg>
      <pc:sldChg chg="addSp delSp modSp mod modNotesTx">
        <pc:chgData name="Nick Sadovnikov (23133897)" userId="67c4b71d-e0e5-4698-9178-e564693cefc6" providerId="ADAL" clId="{E5032160-E25D-4B3B-B934-BFD96DA11379}" dt="2021-12-08T14:52:53.046" v="110" actId="1076"/>
        <pc:sldMkLst>
          <pc:docMk/>
          <pc:sldMk cId="3237451561" sldId="327"/>
        </pc:sldMkLst>
        <pc:spChg chg="del">
          <ac:chgData name="Nick Sadovnikov (23133897)" userId="67c4b71d-e0e5-4698-9178-e564693cefc6" providerId="ADAL" clId="{E5032160-E25D-4B3B-B934-BFD96DA11379}" dt="2021-12-08T14:45:01.974" v="13" actId="478"/>
          <ac:spMkLst>
            <pc:docMk/>
            <pc:sldMk cId="3237451561" sldId="327"/>
            <ac:spMk id="3" creationId="{45040CC8-4589-4D62-A5A7-9B8C95BF0287}"/>
          </ac:spMkLst>
        </pc:spChg>
        <pc:spChg chg="add del mod">
          <ac:chgData name="Nick Sadovnikov (23133897)" userId="67c4b71d-e0e5-4698-9178-e564693cefc6" providerId="ADAL" clId="{E5032160-E25D-4B3B-B934-BFD96DA11379}" dt="2021-12-08T14:45:05.807" v="14" actId="478"/>
          <ac:spMkLst>
            <pc:docMk/>
            <pc:sldMk cId="3237451561" sldId="327"/>
            <ac:spMk id="5" creationId="{70B4A180-F723-47FB-897D-D12FE033E19D}"/>
          </ac:spMkLst>
        </pc:spChg>
        <pc:spChg chg="del">
          <ac:chgData name="Nick Sadovnikov (23133897)" userId="67c4b71d-e0e5-4698-9178-e564693cefc6" providerId="ADAL" clId="{E5032160-E25D-4B3B-B934-BFD96DA11379}" dt="2021-12-08T14:45:01.974" v="13" actId="478"/>
          <ac:spMkLst>
            <pc:docMk/>
            <pc:sldMk cId="3237451561" sldId="327"/>
            <ac:spMk id="8" creationId="{92D21F5C-5267-4A3A-A9DF-6B640EB47F2C}"/>
          </ac:spMkLst>
        </pc:spChg>
        <pc:spChg chg="del">
          <ac:chgData name="Nick Sadovnikov (23133897)" userId="67c4b71d-e0e5-4698-9178-e564693cefc6" providerId="ADAL" clId="{E5032160-E25D-4B3B-B934-BFD96DA11379}" dt="2021-12-08T14:45:01.974" v="13" actId="478"/>
          <ac:spMkLst>
            <pc:docMk/>
            <pc:sldMk cId="3237451561" sldId="327"/>
            <ac:spMk id="16" creationId="{8C95F3F9-279F-4CBD-A1D1-3B17802DCEC0}"/>
          </ac:spMkLst>
        </pc:spChg>
        <pc:spChg chg="del">
          <ac:chgData name="Nick Sadovnikov (23133897)" userId="67c4b71d-e0e5-4698-9178-e564693cefc6" providerId="ADAL" clId="{E5032160-E25D-4B3B-B934-BFD96DA11379}" dt="2021-12-08T14:45:01.974" v="13" actId="478"/>
          <ac:spMkLst>
            <pc:docMk/>
            <pc:sldMk cId="3237451561" sldId="327"/>
            <ac:spMk id="17" creationId="{98EA5654-E548-4300-BFA5-5715DCB5CE91}"/>
          </ac:spMkLst>
        </pc:spChg>
        <pc:spChg chg="del">
          <ac:chgData name="Nick Sadovnikov (23133897)" userId="67c4b71d-e0e5-4698-9178-e564693cefc6" providerId="ADAL" clId="{E5032160-E25D-4B3B-B934-BFD96DA11379}" dt="2021-12-08T14:45:01.974" v="13" actId="478"/>
          <ac:spMkLst>
            <pc:docMk/>
            <pc:sldMk cId="3237451561" sldId="327"/>
            <ac:spMk id="18" creationId="{65296813-2948-41B9-9673-C5AD15A94D21}"/>
          </ac:spMkLst>
        </pc:spChg>
        <pc:spChg chg="del">
          <ac:chgData name="Nick Sadovnikov (23133897)" userId="67c4b71d-e0e5-4698-9178-e564693cefc6" providerId="ADAL" clId="{E5032160-E25D-4B3B-B934-BFD96DA11379}" dt="2021-12-08T14:45:07.094" v="15" actId="478"/>
          <ac:spMkLst>
            <pc:docMk/>
            <pc:sldMk cId="3237451561" sldId="327"/>
            <ac:spMk id="19" creationId="{2E3176F1-5A1A-4409-B8D0-5DD42A190442}"/>
          </ac:spMkLst>
        </pc:spChg>
        <pc:picChg chg="del">
          <ac:chgData name="Nick Sadovnikov (23133897)" userId="67c4b71d-e0e5-4698-9178-e564693cefc6" providerId="ADAL" clId="{E5032160-E25D-4B3B-B934-BFD96DA11379}" dt="2021-12-08T14:45:01.974" v="13" actId="478"/>
          <ac:picMkLst>
            <pc:docMk/>
            <pc:sldMk cId="3237451561" sldId="327"/>
            <ac:picMk id="10" creationId="{98C0B566-7700-4AD5-8E2E-A8A0C7BCA584}"/>
          </ac:picMkLst>
        </pc:picChg>
        <pc:picChg chg="add del mod">
          <ac:chgData name="Nick Sadovnikov (23133897)" userId="67c4b71d-e0e5-4698-9178-e564693cefc6" providerId="ADAL" clId="{E5032160-E25D-4B3B-B934-BFD96DA11379}" dt="2021-12-08T14:52:44.402" v="105" actId="478"/>
          <ac:picMkLst>
            <pc:docMk/>
            <pc:sldMk cId="3237451561" sldId="327"/>
            <ac:picMk id="11" creationId="{E340E3B9-2D4D-46F1-A772-4C3AB12E12E8}"/>
          </ac:picMkLst>
        </pc:picChg>
        <pc:picChg chg="add mod">
          <ac:chgData name="Nick Sadovnikov (23133897)" userId="67c4b71d-e0e5-4698-9178-e564693cefc6" providerId="ADAL" clId="{E5032160-E25D-4B3B-B934-BFD96DA11379}" dt="2021-12-08T14:49:09.234" v="104" actId="1076"/>
          <ac:picMkLst>
            <pc:docMk/>
            <pc:sldMk cId="3237451561" sldId="327"/>
            <ac:picMk id="13" creationId="{CD6A31B1-6A85-4102-B205-142AC624EE9E}"/>
          </ac:picMkLst>
        </pc:picChg>
        <pc:picChg chg="del">
          <ac:chgData name="Nick Sadovnikov (23133897)" userId="67c4b71d-e0e5-4698-9178-e564693cefc6" providerId="ADAL" clId="{E5032160-E25D-4B3B-B934-BFD96DA11379}" dt="2021-12-08T14:45:01.974" v="13" actId="478"/>
          <ac:picMkLst>
            <pc:docMk/>
            <pc:sldMk cId="3237451561" sldId="327"/>
            <ac:picMk id="8198" creationId="{E8F52A81-038D-42DE-8CFC-B239DE469BD1}"/>
          </ac:picMkLst>
        </pc:picChg>
        <pc:picChg chg="del">
          <ac:chgData name="Nick Sadovnikov (23133897)" userId="67c4b71d-e0e5-4698-9178-e564693cefc6" providerId="ADAL" clId="{E5032160-E25D-4B3B-B934-BFD96DA11379}" dt="2021-12-08T14:45:01.974" v="13" actId="478"/>
          <ac:picMkLst>
            <pc:docMk/>
            <pc:sldMk cId="3237451561" sldId="327"/>
            <ac:picMk id="8202" creationId="{327A8499-6828-425C-BD63-1ACB4FBE5A85}"/>
          </ac:picMkLst>
        </pc:picChg>
        <pc:picChg chg="del">
          <ac:chgData name="Nick Sadovnikov (23133897)" userId="67c4b71d-e0e5-4698-9178-e564693cefc6" providerId="ADAL" clId="{E5032160-E25D-4B3B-B934-BFD96DA11379}" dt="2021-12-08T14:45:01.974" v="13" actId="478"/>
          <ac:picMkLst>
            <pc:docMk/>
            <pc:sldMk cId="3237451561" sldId="327"/>
            <ac:picMk id="8204" creationId="{816CAFF4-9D9A-4426-BBBB-6446D40DCD05}"/>
          </ac:picMkLst>
        </pc:picChg>
        <pc:picChg chg="del">
          <ac:chgData name="Nick Sadovnikov (23133897)" userId="67c4b71d-e0e5-4698-9178-e564693cefc6" providerId="ADAL" clId="{E5032160-E25D-4B3B-B934-BFD96DA11379}" dt="2021-12-08T14:45:01.974" v="13" actId="478"/>
          <ac:picMkLst>
            <pc:docMk/>
            <pc:sldMk cId="3237451561" sldId="327"/>
            <ac:picMk id="8206" creationId="{55E2EF8D-484E-4CCE-B80E-32B609DFE592}"/>
          </ac:picMkLst>
        </pc:picChg>
        <pc:picChg chg="add mod">
          <ac:chgData name="Nick Sadovnikov (23133897)" userId="67c4b71d-e0e5-4698-9178-e564693cefc6" providerId="ADAL" clId="{E5032160-E25D-4B3B-B934-BFD96DA11379}" dt="2021-12-08T14:52:53.046" v="110" actId="1076"/>
          <ac:picMkLst>
            <pc:docMk/>
            <pc:sldMk cId="3237451561" sldId="327"/>
            <ac:picMk id="12290" creationId="{4ABC747E-9F6E-4CC8-B3CB-95C77D940886}"/>
          </ac:picMkLst>
        </pc:picChg>
      </pc:sldChg>
      <pc:sldChg chg="addSp delSp modSp mod">
        <pc:chgData name="Nick Sadovnikov (23133897)" userId="67c4b71d-e0e5-4698-9178-e564693cefc6" providerId="ADAL" clId="{E5032160-E25D-4B3B-B934-BFD96DA11379}" dt="2021-12-09T15:50:08.527" v="3555" actId="1076"/>
        <pc:sldMkLst>
          <pc:docMk/>
          <pc:sldMk cId="1058492980" sldId="328"/>
        </pc:sldMkLst>
        <pc:spChg chg="del mod">
          <ac:chgData name="Nick Sadovnikov (23133897)" userId="67c4b71d-e0e5-4698-9178-e564693cefc6" providerId="ADAL" clId="{E5032160-E25D-4B3B-B934-BFD96DA11379}" dt="2021-12-08T14:44:35.555" v="8" actId="478"/>
          <ac:spMkLst>
            <pc:docMk/>
            <pc:sldMk cId="1058492980" sldId="328"/>
            <ac:spMk id="3" creationId="{45040CC8-4589-4D62-A5A7-9B8C95BF0287}"/>
          </ac:spMkLst>
        </pc:spChg>
        <pc:spChg chg="del">
          <ac:chgData name="Nick Sadovnikov (23133897)" userId="67c4b71d-e0e5-4698-9178-e564693cefc6" providerId="ADAL" clId="{E5032160-E25D-4B3B-B934-BFD96DA11379}" dt="2021-12-08T14:44:42.756" v="10" actId="478"/>
          <ac:spMkLst>
            <pc:docMk/>
            <pc:sldMk cId="1058492980" sldId="328"/>
            <ac:spMk id="8" creationId="{92D21F5C-5267-4A3A-A9DF-6B640EB47F2C}"/>
          </ac:spMkLst>
        </pc:spChg>
        <pc:spChg chg="add del mod">
          <ac:chgData name="Nick Sadovnikov (23133897)" userId="67c4b71d-e0e5-4698-9178-e564693cefc6" providerId="ADAL" clId="{E5032160-E25D-4B3B-B934-BFD96DA11379}" dt="2021-12-08T14:44:48.387" v="11"/>
          <ac:spMkLst>
            <pc:docMk/>
            <pc:sldMk cId="1058492980" sldId="328"/>
            <ac:spMk id="11" creationId="{226EF6D0-2191-43EF-A362-122B81BE05FE}"/>
          </ac:spMkLst>
        </pc:spChg>
        <pc:spChg chg="del">
          <ac:chgData name="Nick Sadovnikov (23133897)" userId="67c4b71d-e0e5-4698-9178-e564693cefc6" providerId="ADAL" clId="{E5032160-E25D-4B3B-B934-BFD96DA11379}" dt="2021-12-08T14:44:36.688" v="9" actId="478"/>
          <ac:spMkLst>
            <pc:docMk/>
            <pc:sldMk cId="1058492980" sldId="328"/>
            <ac:spMk id="16" creationId="{8C95F3F9-279F-4CBD-A1D1-3B17802DCEC0}"/>
          </ac:spMkLst>
        </pc:spChg>
        <pc:spChg chg="del">
          <ac:chgData name="Nick Sadovnikov (23133897)" userId="67c4b71d-e0e5-4698-9178-e564693cefc6" providerId="ADAL" clId="{E5032160-E25D-4B3B-B934-BFD96DA11379}" dt="2021-12-08T14:44:42.756" v="10" actId="478"/>
          <ac:spMkLst>
            <pc:docMk/>
            <pc:sldMk cId="1058492980" sldId="328"/>
            <ac:spMk id="17" creationId="{98EA5654-E548-4300-BFA5-5715DCB5CE91}"/>
          </ac:spMkLst>
        </pc:spChg>
        <pc:spChg chg="del">
          <ac:chgData name="Nick Sadovnikov (23133897)" userId="67c4b71d-e0e5-4698-9178-e564693cefc6" providerId="ADAL" clId="{E5032160-E25D-4B3B-B934-BFD96DA11379}" dt="2021-12-08T14:44:42.756" v="10" actId="478"/>
          <ac:spMkLst>
            <pc:docMk/>
            <pc:sldMk cId="1058492980" sldId="328"/>
            <ac:spMk id="18" creationId="{65296813-2948-41B9-9673-C5AD15A94D21}"/>
          </ac:spMkLst>
        </pc:spChg>
        <pc:spChg chg="del">
          <ac:chgData name="Nick Sadovnikov (23133897)" userId="67c4b71d-e0e5-4698-9178-e564693cefc6" providerId="ADAL" clId="{E5032160-E25D-4B3B-B934-BFD96DA11379}" dt="2021-12-08T14:44:42.756" v="10" actId="478"/>
          <ac:spMkLst>
            <pc:docMk/>
            <pc:sldMk cId="1058492980" sldId="328"/>
            <ac:spMk id="19" creationId="{2E3176F1-5A1A-4409-B8D0-5DD42A190442}"/>
          </ac:spMkLst>
        </pc:spChg>
        <pc:spChg chg="add del">
          <ac:chgData name="Nick Sadovnikov (23133897)" userId="67c4b71d-e0e5-4698-9178-e564693cefc6" providerId="ADAL" clId="{E5032160-E25D-4B3B-B934-BFD96DA11379}" dt="2021-12-08T14:44:30.304" v="1" actId="478"/>
          <ac:spMkLst>
            <pc:docMk/>
            <pc:sldMk cId="1058492980" sldId="328"/>
            <ac:spMk id="20" creationId="{1A9493E8-9BC0-45D5-B4D5-5CAD60ECBAB4}"/>
          </ac:spMkLst>
        </pc:spChg>
        <pc:picChg chg="add mod">
          <ac:chgData name="Nick Sadovnikov (23133897)" userId="67c4b71d-e0e5-4698-9178-e564693cefc6" providerId="ADAL" clId="{E5032160-E25D-4B3B-B934-BFD96DA11379}" dt="2021-12-09T15:50:08.527" v="3555" actId="1076"/>
          <ac:picMkLst>
            <pc:docMk/>
            <pc:sldMk cId="1058492980" sldId="328"/>
            <ac:picMk id="8" creationId="{6FFB3245-46C0-435B-A015-08E207974B7A}"/>
          </ac:picMkLst>
        </pc:picChg>
        <pc:picChg chg="del">
          <ac:chgData name="Nick Sadovnikov (23133897)" userId="67c4b71d-e0e5-4698-9178-e564693cefc6" providerId="ADAL" clId="{E5032160-E25D-4B3B-B934-BFD96DA11379}" dt="2021-12-08T14:44:32.015" v="2" actId="478"/>
          <ac:picMkLst>
            <pc:docMk/>
            <pc:sldMk cId="1058492980" sldId="328"/>
            <ac:picMk id="10" creationId="{98C0B566-7700-4AD5-8E2E-A8A0C7BCA584}"/>
          </ac:picMkLst>
        </pc:picChg>
        <pc:picChg chg="add del mod modCrop">
          <ac:chgData name="Nick Sadovnikov (23133897)" userId="67c4b71d-e0e5-4698-9178-e564693cefc6" providerId="ADAL" clId="{E5032160-E25D-4B3B-B934-BFD96DA11379}" dt="2021-12-08T14:47:16.275" v="26" actId="1076"/>
          <ac:picMkLst>
            <pc:docMk/>
            <pc:sldMk cId="1058492980" sldId="328"/>
            <ac:picMk id="13" creationId="{9A03C153-616A-4509-9AE5-4EAB8EDBE9A1}"/>
          </ac:picMkLst>
        </pc:picChg>
        <pc:picChg chg="del">
          <ac:chgData name="Nick Sadovnikov (23133897)" userId="67c4b71d-e0e5-4698-9178-e564693cefc6" providerId="ADAL" clId="{E5032160-E25D-4B3B-B934-BFD96DA11379}" dt="2021-12-08T14:44:32.552" v="3" actId="478"/>
          <ac:picMkLst>
            <pc:docMk/>
            <pc:sldMk cId="1058492980" sldId="328"/>
            <ac:picMk id="8198" creationId="{E8F52A81-038D-42DE-8CFC-B239DE469BD1}"/>
          </ac:picMkLst>
        </pc:picChg>
        <pc:picChg chg="del">
          <ac:chgData name="Nick Sadovnikov (23133897)" userId="67c4b71d-e0e5-4698-9178-e564693cefc6" providerId="ADAL" clId="{E5032160-E25D-4B3B-B934-BFD96DA11379}" dt="2021-12-08T14:44:33.084" v="4" actId="478"/>
          <ac:picMkLst>
            <pc:docMk/>
            <pc:sldMk cId="1058492980" sldId="328"/>
            <ac:picMk id="8202" creationId="{327A8499-6828-425C-BD63-1ACB4FBE5A85}"/>
          </ac:picMkLst>
        </pc:picChg>
        <pc:picChg chg="del">
          <ac:chgData name="Nick Sadovnikov (23133897)" userId="67c4b71d-e0e5-4698-9178-e564693cefc6" providerId="ADAL" clId="{E5032160-E25D-4B3B-B934-BFD96DA11379}" dt="2021-12-08T14:44:33.500" v="5" actId="478"/>
          <ac:picMkLst>
            <pc:docMk/>
            <pc:sldMk cId="1058492980" sldId="328"/>
            <ac:picMk id="8204" creationId="{816CAFF4-9D9A-4426-BBBB-6446D40DCD05}"/>
          </ac:picMkLst>
        </pc:picChg>
        <pc:picChg chg="del">
          <ac:chgData name="Nick Sadovnikov (23133897)" userId="67c4b71d-e0e5-4698-9178-e564693cefc6" providerId="ADAL" clId="{E5032160-E25D-4B3B-B934-BFD96DA11379}" dt="2021-12-08T14:44:33.915" v="6" actId="478"/>
          <ac:picMkLst>
            <pc:docMk/>
            <pc:sldMk cId="1058492980" sldId="328"/>
            <ac:picMk id="8206" creationId="{55E2EF8D-484E-4CCE-B80E-32B609DFE592}"/>
          </ac:picMkLst>
        </pc:picChg>
        <pc:picChg chg="add mod">
          <ac:chgData name="Nick Sadovnikov (23133897)" userId="67c4b71d-e0e5-4698-9178-e564693cefc6" providerId="ADAL" clId="{E5032160-E25D-4B3B-B934-BFD96DA11379}" dt="2021-12-08T14:44:56.223" v="12" actId="1076"/>
          <ac:picMkLst>
            <pc:docMk/>
            <pc:sldMk cId="1058492980" sldId="328"/>
            <ac:picMk id="11266" creationId="{6017DFDE-DB16-4493-BD9F-1A53B7C8015F}"/>
          </ac:picMkLst>
        </pc:picChg>
      </pc:sldChg>
      <pc:sldChg chg="modSp new del mod">
        <pc:chgData name="Nick Sadovnikov (23133897)" userId="67c4b71d-e0e5-4698-9178-e564693cefc6" providerId="ADAL" clId="{E5032160-E25D-4B3B-B934-BFD96DA11379}" dt="2021-12-08T14:56:13.738" v="129" actId="47"/>
        <pc:sldMkLst>
          <pc:docMk/>
          <pc:sldMk cId="3382156247" sldId="329"/>
        </pc:sldMkLst>
        <pc:spChg chg="mod">
          <ac:chgData name="Nick Sadovnikov (23133897)" userId="67c4b71d-e0e5-4698-9178-e564693cefc6" providerId="ADAL" clId="{E5032160-E25D-4B3B-B934-BFD96DA11379}" dt="2021-12-08T14:56:06.602" v="127" actId="20577"/>
          <ac:spMkLst>
            <pc:docMk/>
            <pc:sldMk cId="3382156247" sldId="329"/>
            <ac:spMk id="2" creationId="{8CA0DC81-154B-435F-B1B4-AAC96C5F62D3}"/>
          </ac:spMkLst>
        </pc:spChg>
      </pc:sldChg>
      <pc:sldChg chg="addSp delSp modSp add mod ord modNotesTx">
        <pc:chgData name="Nick Sadovnikov (23133897)" userId="67c4b71d-e0e5-4698-9178-e564693cefc6" providerId="ADAL" clId="{E5032160-E25D-4B3B-B934-BFD96DA11379}" dt="2021-12-09T16:04:01.332" v="3607"/>
        <pc:sldMkLst>
          <pc:docMk/>
          <pc:sldMk cId="2226438991" sldId="330"/>
        </pc:sldMkLst>
        <pc:spChg chg="mod">
          <ac:chgData name="Nick Sadovnikov (23133897)" userId="67c4b71d-e0e5-4698-9178-e564693cefc6" providerId="ADAL" clId="{E5032160-E25D-4B3B-B934-BFD96DA11379}" dt="2021-12-08T14:56:17.337" v="142" actId="20577"/>
          <ac:spMkLst>
            <pc:docMk/>
            <pc:sldMk cId="2226438991" sldId="330"/>
            <ac:spMk id="2" creationId="{4AC2400E-2573-428A-A122-9769E6BF2904}"/>
          </ac:spMkLst>
        </pc:spChg>
        <pc:picChg chg="del">
          <ac:chgData name="Nick Sadovnikov (23133897)" userId="67c4b71d-e0e5-4698-9178-e564693cefc6" providerId="ADAL" clId="{E5032160-E25D-4B3B-B934-BFD96DA11379}" dt="2021-12-08T14:56:19.117" v="145" actId="478"/>
          <ac:picMkLst>
            <pc:docMk/>
            <pc:sldMk cId="2226438991" sldId="330"/>
            <ac:picMk id="13" creationId="{CD6A31B1-6A85-4102-B205-142AC624EE9E}"/>
          </ac:picMkLst>
        </pc:picChg>
        <pc:picChg chg="del mod">
          <ac:chgData name="Nick Sadovnikov (23133897)" userId="67c4b71d-e0e5-4698-9178-e564693cefc6" providerId="ADAL" clId="{E5032160-E25D-4B3B-B934-BFD96DA11379}" dt="2021-12-08T14:56:18.725" v="144" actId="478"/>
          <ac:picMkLst>
            <pc:docMk/>
            <pc:sldMk cId="2226438991" sldId="330"/>
            <ac:picMk id="12290" creationId="{4ABC747E-9F6E-4CC8-B3CB-95C77D940886}"/>
          </ac:picMkLst>
        </pc:picChg>
        <pc:picChg chg="add mod">
          <ac:chgData name="Nick Sadovnikov (23133897)" userId="67c4b71d-e0e5-4698-9178-e564693cefc6" providerId="ADAL" clId="{E5032160-E25D-4B3B-B934-BFD96DA11379}" dt="2021-12-08T14:56:28.365" v="148" actId="1076"/>
          <ac:picMkLst>
            <pc:docMk/>
            <pc:sldMk cId="2226438991" sldId="330"/>
            <ac:picMk id="13314" creationId="{F96B610F-124A-4908-BE8B-B3EDE148BA76}"/>
          </ac:picMkLst>
        </pc:picChg>
        <pc:picChg chg="add mod">
          <ac:chgData name="Nick Sadovnikov (23133897)" userId="67c4b71d-e0e5-4698-9178-e564693cefc6" providerId="ADAL" clId="{E5032160-E25D-4B3B-B934-BFD96DA11379}" dt="2021-12-08T14:57:58.313" v="152" actId="1076"/>
          <ac:picMkLst>
            <pc:docMk/>
            <pc:sldMk cId="2226438991" sldId="330"/>
            <ac:picMk id="13316" creationId="{10C82009-4CA7-4B70-8B06-E5E541D65E71}"/>
          </ac:picMkLst>
        </pc:picChg>
      </pc:sldChg>
      <pc:sldChg chg="add">
        <pc:chgData name="Nick Sadovnikov (23133897)" userId="67c4b71d-e0e5-4698-9178-e564693cefc6" providerId="ADAL" clId="{E5032160-E25D-4B3B-B934-BFD96DA11379}" dt="2021-12-09T15:03:20.179" v="3478"/>
        <pc:sldMkLst>
          <pc:docMk/>
          <pc:sldMk cId="1485189096" sldId="331"/>
        </pc:sldMkLst>
      </pc:sldChg>
      <pc:sldChg chg="delSp modSp add del mod ord">
        <pc:chgData name="Nick Sadovnikov (23133897)" userId="67c4b71d-e0e5-4698-9178-e564693cefc6" providerId="ADAL" clId="{E5032160-E25D-4B3B-B934-BFD96DA11379}" dt="2021-12-09T15:03:15.015" v="3477" actId="2696"/>
        <pc:sldMkLst>
          <pc:docMk/>
          <pc:sldMk cId="3655629210" sldId="331"/>
        </pc:sldMkLst>
        <pc:spChg chg="mod">
          <ac:chgData name="Nick Sadovnikov (23133897)" userId="67c4b71d-e0e5-4698-9178-e564693cefc6" providerId="ADAL" clId="{E5032160-E25D-4B3B-B934-BFD96DA11379}" dt="2021-12-08T15:02:59.582" v="262" actId="20577"/>
          <ac:spMkLst>
            <pc:docMk/>
            <pc:sldMk cId="3655629210" sldId="331"/>
            <ac:spMk id="2" creationId="{4AC2400E-2573-428A-A122-9769E6BF2904}"/>
          </ac:spMkLst>
        </pc:spChg>
        <pc:picChg chg="del">
          <ac:chgData name="Nick Sadovnikov (23133897)" userId="67c4b71d-e0e5-4698-9178-e564693cefc6" providerId="ADAL" clId="{E5032160-E25D-4B3B-B934-BFD96DA11379}" dt="2021-12-08T15:02:47.900" v="232" actId="478"/>
          <ac:picMkLst>
            <pc:docMk/>
            <pc:sldMk cId="3655629210" sldId="331"/>
            <ac:picMk id="13314" creationId="{F96B610F-124A-4908-BE8B-B3EDE148BA76}"/>
          </ac:picMkLst>
        </pc:picChg>
        <pc:picChg chg="del">
          <ac:chgData name="Nick Sadovnikov (23133897)" userId="67c4b71d-e0e5-4698-9178-e564693cefc6" providerId="ADAL" clId="{E5032160-E25D-4B3B-B934-BFD96DA11379}" dt="2021-12-08T15:02:48.342" v="233" actId="478"/>
          <ac:picMkLst>
            <pc:docMk/>
            <pc:sldMk cId="3655629210" sldId="331"/>
            <ac:picMk id="13316" creationId="{10C82009-4CA7-4B70-8B06-E5E541D65E71}"/>
          </ac:picMkLst>
        </pc:picChg>
      </pc:sldChg>
      <pc:sldChg chg="addSp delSp modSp add mod ord modShow">
        <pc:chgData name="Nick Sadovnikov (23133897)" userId="67c4b71d-e0e5-4698-9178-e564693cefc6" providerId="ADAL" clId="{E5032160-E25D-4B3B-B934-BFD96DA11379}" dt="2021-12-09T14:44:20.736" v="3451" actId="729"/>
        <pc:sldMkLst>
          <pc:docMk/>
          <pc:sldMk cId="134207931" sldId="332"/>
        </pc:sldMkLst>
        <pc:spChg chg="mod">
          <ac:chgData name="Nick Sadovnikov (23133897)" userId="67c4b71d-e0e5-4698-9178-e564693cefc6" providerId="ADAL" clId="{E5032160-E25D-4B3B-B934-BFD96DA11379}" dt="2021-12-08T15:24:30.190" v="688" actId="20577"/>
          <ac:spMkLst>
            <pc:docMk/>
            <pc:sldMk cId="134207931" sldId="332"/>
            <ac:spMk id="2" creationId="{4AC2400E-2573-428A-A122-9769E6BF2904}"/>
          </ac:spMkLst>
        </pc:spChg>
        <pc:picChg chg="del mod">
          <ac:chgData name="Nick Sadovnikov (23133897)" userId="67c4b71d-e0e5-4698-9178-e564693cefc6" providerId="ADAL" clId="{E5032160-E25D-4B3B-B934-BFD96DA11379}" dt="2021-12-08T14:59:53.769" v="207" actId="478"/>
          <ac:picMkLst>
            <pc:docMk/>
            <pc:sldMk cId="134207931" sldId="332"/>
            <ac:picMk id="13314" creationId="{F96B610F-124A-4908-BE8B-B3EDE148BA76}"/>
          </ac:picMkLst>
        </pc:picChg>
        <pc:picChg chg="del">
          <ac:chgData name="Nick Sadovnikov (23133897)" userId="67c4b71d-e0e5-4698-9178-e564693cefc6" providerId="ADAL" clId="{E5032160-E25D-4B3B-B934-BFD96DA11379}" dt="2021-12-08T14:59:54.109" v="208" actId="478"/>
          <ac:picMkLst>
            <pc:docMk/>
            <pc:sldMk cId="134207931" sldId="332"/>
            <ac:picMk id="13316" creationId="{10C82009-4CA7-4B70-8B06-E5E541D65E71}"/>
          </ac:picMkLst>
        </pc:picChg>
        <pc:picChg chg="add mod">
          <ac:chgData name="Nick Sadovnikov (23133897)" userId="67c4b71d-e0e5-4698-9178-e564693cefc6" providerId="ADAL" clId="{E5032160-E25D-4B3B-B934-BFD96DA11379}" dt="2021-12-08T15:01:16.742" v="216" actId="1076"/>
          <ac:picMkLst>
            <pc:docMk/>
            <pc:sldMk cId="134207931" sldId="332"/>
            <ac:picMk id="14338" creationId="{2D314F56-65C4-4C04-A31A-AECC67EFD246}"/>
          </ac:picMkLst>
        </pc:picChg>
        <pc:picChg chg="add mod">
          <ac:chgData name="Nick Sadovnikov (23133897)" userId="67c4b71d-e0e5-4698-9178-e564693cefc6" providerId="ADAL" clId="{E5032160-E25D-4B3B-B934-BFD96DA11379}" dt="2021-12-08T15:01:17.866" v="217" actId="1076"/>
          <ac:picMkLst>
            <pc:docMk/>
            <pc:sldMk cId="134207931" sldId="332"/>
            <ac:picMk id="14340" creationId="{427D658A-9B40-47F9-BDDE-3317DE7F4A32}"/>
          </ac:picMkLst>
        </pc:picChg>
      </pc:sldChg>
      <pc:sldChg chg="addSp delSp modSp add mod ord modShow">
        <pc:chgData name="Nick Sadovnikov (23133897)" userId="67c4b71d-e0e5-4698-9178-e564693cefc6" providerId="ADAL" clId="{E5032160-E25D-4B3B-B934-BFD96DA11379}" dt="2021-12-09T14:44:20.736" v="3451" actId="729"/>
        <pc:sldMkLst>
          <pc:docMk/>
          <pc:sldMk cId="863292803" sldId="333"/>
        </pc:sldMkLst>
        <pc:spChg chg="mod">
          <ac:chgData name="Nick Sadovnikov (23133897)" userId="67c4b71d-e0e5-4698-9178-e564693cefc6" providerId="ADAL" clId="{E5032160-E25D-4B3B-B934-BFD96DA11379}" dt="2021-12-08T15:24:11.279" v="671" actId="20577"/>
          <ac:spMkLst>
            <pc:docMk/>
            <pc:sldMk cId="863292803" sldId="333"/>
            <ac:spMk id="2" creationId="{4AC2400E-2573-428A-A122-9769E6BF2904}"/>
          </ac:spMkLst>
        </pc:spChg>
        <pc:picChg chg="del mod">
          <ac:chgData name="Nick Sadovnikov (23133897)" userId="67c4b71d-e0e5-4698-9178-e564693cefc6" providerId="ADAL" clId="{E5032160-E25D-4B3B-B934-BFD96DA11379}" dt="2021-12-08T15:02:02.409" v="225" actId="478"/>
          <ac:picMkLst>
            <pc:docMk/>
            <pc:sldMk cId="863292803" sldId="333"/>
            <ac:picMk id="14338" creationId="{2D314F56-65C4-4C04-A31A-AECC67EFD246}"/>
          </ac:picMkLst>
        </pc:picChg>
        <pc:picChg chg="del">
          <ac:chgData name="Nick Sadovnikov (23133897)" userId="67c4b71d-e0e5-4698-9178-e564693cefc6" providerId="ADAL" clId="{E5032160-E25D-4B3B-B934-BFD96DA11379}" dt="2021-12-08T15:02:01.993" v="223" actId="478"/>
          <ac:picMkLst>
            <pc:docMk/>
            <pc:sldMk cId="863292803" sldId="333"/>
            <ac:picMk id="14340" creationId="{427D658A-9B40-47F9-BDDE-3317DE7F4A32}"/>
          </ac:picMkLst>
        </pc:picChg>
        <pc:picChg chg="add del mod">
          <ac:chgData name="Nick Sadovnikov (23133897)" userId="67c4b71d-e0e5-4698-9178-e564693cefc6" providerId="ADAL" clId="{E5032160-E25D-4B3B-B934-BFD96DA11379}" dt="2021-12-08T15:02:32.204" v="229" actId="478"/>
          <ac:picMkLst>
            <pc:docMk/>
            <pc:sldMk cId="863292803" sldId="333"/>
            <ac:picMk id="15362" creationId="{E9337454-5F4D-46D1-87F3-12346DBD913A}"/>
          </ac:picMkLst>
        </pc:picChg>
        <pc:picChg chg="add mod">
          <ac:chgData name="Nick Sadovnikov (23133897)" userId="67c4b71d-e0e5-4698-9178-e564693cefc6" providerId="ADAL" clId="{E5032160-E25D-4B3B-B934-BFD96DA11379}" dt="2021-12-08T15:02:43.940" v="231" actId="1076"/>
          <ac:picMkLst>
            <pc:docMk/>
            <pc:sldMk cId="863292803" sldId="333"/>
            <ac:picMk id="15364" creationId="{3C1E0D8F-34E6-4921-B661-EAE27B8D821F}"/>
          </ac:picMkLst>
        </pc:picChg>
      </pc:sldChg>
      <pc:sldChg chg="add">
        <pc:chgData name="Nick Sadovnikov (23133897)" userId="67c4b71d-e0e5-4698-9178-e564693cefc6" providerId="ADAL" clId="{E5032160-E25D-4B3B-B934-BFD96DA11379}" dt="2021-12-09T15:03:20.179" v="3478"/>
        <pc:sldMkLst>
          <pc:docMk/>
          <pc:sldMk cId="4052133978" sldId="334"/>
        </pc:sldMkLst>
      </pc:sldChg>
      <pc:sldChg chg="modSp add del mod">
        <pc:chgData name="Nick Sadovnikov (23133897)" userId="67c4b71d-e0e5-4698-9178-e564693cefc6" providerId="ADAL" clId="{E5032160-E25D-4B3B-B934-BFD96DA11379}" dt="2021-12-08T15:03:14.813" v="280" actId="47"/>
        <pc:sldMkLst>
          <pc:docMk/>
          <pc:sldMk cId="4191962926" sldId="334"/>
        </pc:sldMkLst>
        <pc:spChg chg="mod">
          <ac:chgData name="Nick Sadovnikov (23133897)" userId="67c4b71d-e0e5-4698-9178-e564693cefc6" providerId="ADAL" clId="{E5032160-E25D-4B3B-B934-BFD96DA11379}" dt="2021-12-08T15:03:13.034" v="279" actId="20577"/>
          <ac:spMkLst>
            <pc:docMk/>
            <pc:sldMk cId="4191962926" sldId="334"/>
            <ac:spMk id="2" creationId="{4AC2400E-2573-428A-A122-9769E6BF2904}"/>
          </ac:spMkLst>
        </pc:spChg>
      </pc:sldChg>
      <pc:sldChg chg="addSp delSp modSp add del mod ord">
        <pc:chgData name="Nick Sadovnikov (23133897)" userId="67c4b71d-e0e5-4698-9178-e564693cefc6" providerId="ADAL" clId="{E5032160-E25D-4B3B-B934-BFD96DA11379}" dt="2021-12-09T15:03:15.015" v="3477" actId="2696"/>
        <pc:sldMkLst>
          <pc:docMk/>
          <pc:sldMk cId="4235397787" sldId="334"/>
        </pc:sldMkLst>
        <pc:spChg chg="mod">
          <ac:chgData name="Nick Sadovnikov (23133897)" userId="67c4b71d-e0e5-4698-9178-e564693cefc6" providerId="ADAL" clId="{E5032160-E25D-4B3B-B934-BFD96DA11379}" dt="2021-12-08T15:03:31.183" v="289" actId="20577"/>
          <ac:spMkLst>
            <pc:docMk/>
            <pc:sldMk cId="4235397787" sldId="334"/>
            <ac:spMk id="2" creationId="{4AC2400E-2573-428A-A122-9769E6BF2904}"/>
          </ac:spMkLst>
        </pc:spChg>
        <pc:picChg chg="add mod">
          <ac:chgData name="Nick Sadovnikov (23133897)" userId="67c4b71d-e0e5-4698-9178-e564693cefc6" providerId="ADAL" clId="{E5032160-E25D-4B3B-B934-BFD96DA11379}" dt="2021-12-08T15:27:47.308" v="706" actId="1076"/>
          <ac:picMkLst>
            <pc:docMk/>
            <pc:sldMk cId="4235397787" sldId="334"/>
            <ac:picMk id="8" creationId="{80FC022F-5215-45F8-A35E-ADFCDD2E47D8}"/>
          </ac:picMkLst>
        </pc:picChg>
        <pc:picChg chg="del">
          <ac:chgData name="Nick Sadovnikov (23133897)" userId="67c4b71d-e0e5-4698-9178-e564693cefc6" providerId="ADAL" clId="{E5032160-E25D-4B3B-B934-BFD96DA11379}" dt="2021-12-08T15:03:32.841" v="290" actId="478"/>
          <ac:picMkLst>
            <pc:docMk/>
            <pc:sldMk cId="4235397787" sldId="334"/>
            <ac:picMk id="13314" creationId="{F96B610F-124A-4908-BE8B-B3EDE148BA76}"/>
          </ac:picMkLst>
        </pc:picChg>
        <pc:picChg chg="del">
          <ac:chgData name="Nick Sadovnikov (23133897)" userId="67c4b71d-e0e5-4698-9178-e564693cefc6" providerId="ADAL" clId="{E5032160-E25D-4B3B-B934-BFD96DA11379}" dt="2021-12-08T15:03:33.344" v="291" actId="478"/>
          <ac:picMkLst>
            <pc:docMk/>
            <pc:sldMk cId="4235397787" sldId="334"/>
            <ac:picMk id="13316" creationId="{10C82009-4CA7-4B70-8B06-E5E541D65E71}"/>
          </ac:picMkLst>
        </pc:picChg>
        <pc:picChg chg="add mod">
          <ac:chgData name="Nick Sadovnikov (23133897)" userId="67c4b71d-e0e5-4698-9178-e564693cefc6" providerId="ADAL" clId="{E5032160-E25D-4B3B-B934-BFD96DA11379}" dt="2021-12-08T15:27:43.021" v="705" actId="1076"/>
          <ac:picMkLst>
            <pc:docMk/>
            <pc:sldMk cId="4235397787" sldId="334"/>
            <ac:picMk id="18434" creationId="{1AB64019-C6E7-4304-A1BA-90E8CF42D7D5}"/>
          </ac:picMkLst>
        </pc:picChg>
        <pc:cxnChg chg="add mod">
          <ac:chgData name="Nick Sadovnikov (23133897)" userId="67c4b71d-e0e5-4698-9178-e564693cefc6" providerId="ADAL" clId="{E5032160-E25D-4B3B-B934-BFD96DA11379}" dt="2021-12-08T15:27:49.199" v="707" actId="1076"/>
          <ac:cxnSpMkLst>
            <pc:docMk/>
            <pc:sldMk cId="4235397787" sldId="334"/>
            <ac:cxnSpMk id="5" creationId="{C578350B-3538-42FA-AE12-91E49BB36B47}"/>
          </ac:cxnSpMkLst>
        </pc:cxnChg>
        <pc:cxnChg chg="add mod">
          <ac:chgData name="Nick Sadovnikov (23133897)" userId="67c4b71d-e0e5-4698-9178-e564693cefc6" providerId="ADAL" clId="{E5032160-E25D-4B3B-B934-BFD96DA11379}" dt="2021-12-08T15:27:51.113" v="708" actId="1076"/>
          <ac:cxnSpMkLst>
            <pc:docMk/>
            <pc:sldMk cId="4235397787" sldId="334"/>
            <ac:cxnSpMk id="13" creationId="{C93E4A5F-11B7-4C16-9F89-E8F95A07C867}"/>
          </ac:cxnSpMkLst>
        </pc:cxnChg>
      </pc:sldChg>
      <pc:sldChg chg="addSp modSp add mod">
        <pc:chgData name="Nick Sadovnikov (23133897)" userId="67c4b71d-e0e5-4698-9178-e564693cefc6" providerId="ADAL" clId="{E5032160-E25D-4B3B-B934-BFD96DA11379}" dt="2021-12-09T15:22:50.785" v="3520" actId="14100"/>
        <pc:sldMkLst>
          <pc:docMk/>
          <pc:sldMk cId="1928394536" sldId="335"/>
        </pc:sldMkLst>
        <pc:spChg chg="mod">
          <ac:chgData name="Nick Sadovnikov (23133897)" userId="67c4b71d-e0e5-4698-9178-e564693cefc6" providerId="ADAL" clId="{E5032160-E25D-4B3B-B934-BFD96DA11379}" dt="2021-12-09T14:00:40.707" v="3353" actId="20577"/>
          <ac:spMkLst>
            <pc:docMk/>
            <pc:sldMk cId="1928394536" sldId="335"/>
            <ac:spMk id="2" creationId="{4AC2400E-2573-428A-A122-9769E6BF2904}"/>
          </ac:spMkLst>
        </pc:spChg>
        <pc:spChg chg="add mod">
          <ac:chgData name="Nick Sadovnikov (23133897)" userId="67c4b71d-e0e5-4698-9178-e564693cefc6" providerId="ADAL" clId="{E5032160-E25D-4B3B-B934-BFD96DA11379}" dt="2021-12-09T15:22:47.363" v="3519" actId="14100"/>
          <ac:spMkLst>
            <pc:docMk/>
            <pc:sldMk cId="1928394536" sldId="335"/>
            <ac:spMk id="3" creationId="{5D777D07-D666-4018-A50B-07B9F2E935C9}"/>
          </ac:spMkLst>
        </pc:spChg>
        <pc:spChg chg="add mod">
          <ac:chgData name="Nick Sadovnikov (23133897)" userId="67c4b71d-e0e5-4698-9178-e564693cefc6" providerId="ADAL" clId="{E5032160-E25D-4B3B-B934-BFD96DA11379}" dt="2021-12-09T15:22:50.785" v="3520" actId="14100"/>
          <ac:spMkLst>
            <pc:docMk/>
            <pc:sldMk cId="1928394536" sldId="335"/>
            <ac:spMk id="9" creationId="{FCB00F1C-0638-4C36-9F68-1BCC65219CC1}"/>
          </ac:spMkLst>
        </pc:spChg>
        <pc:picChg chg="add mod">
          <ac:chgData name="Nick Sadovnikov (23133897)" userId="67c4b71d-e0e5-4698-9178-e564693cefc6" providerId="ADAL" clId="{E5032160-E25D-4B3B-B934-BFD96DA11379}" dt="2021-12-09T14:01:09.245" v="3385" actId="1076"/>
          <ac:picMkLst>
            <pc:docMk/>
            <pc:sldMk cId="1928394536" sldId="335"/>
            <ac:picMk id="8" creationId="{84133CD5-7E21-4616-9F04-C89F70CB8C6A}"/>
          </ac:picMkLst>
        </pc:picChg>
        <pc:picChg chg="add mod">
          <ac:chgData name="Nick Sadovnikov (23133897)" userId="67c4b71d-e0e5-4698-9178-e564693cefc6" providerId="ADAL" clId="{E5032160-E25D-4B3B-B934-BFD96DA11379}" dt="2021-12-09T13:56:18.540" v="3244" actId="1076"/>
          <ac:picMkLst>
            <pc:docMk/>
            <pc:sldMk cId="1928394536" sldId="335"/>
            <ac:picMk id="16386" creationId="{3313EE42-A81E-462E-820F-82BD5E27E504}"/>
          </ac:picMkLst>
        </pc:picChg>
      </pc:sldChg>
      <pc:sldChg chg="addSp delSp modSp add del mod">
        <pc:chgData name="Nick Sadovnikov (23133897)" userId="67c4b71d-e0e5-4698-9178-e564693cefc6" providerId="ADAL" clId="{E5032160-E25D-4B3B-B934-BFD96DA11379}" dt="2021-12-09T13:56:23.910" v="3246" actId="2696"/>
        <pc:sldMkLst>
          <pc:docMk/>
          <pc:sldMk cId="619126525" sldId="336"/>
        </pc:sldMkLst>
        <pc:spChg chg="mod">
          <ac:chgData name="Nick Sadovnikov (23133897)" userId="67c4b71d-e0e5-4698-9178-e564693cefc6" providerId="ADAL" clId="{E5032160-E25D-4B3B-B934-BFD96DA11379}" dt="2021-12-08T15:12:44.082" v="312" actId="20577"/>
          <ac:spMkLst>
            <pc:docMk/>
            <pc:sldMk cId="619126525" sldId="336"/>
            <ac:spMk id="2" creationId="{4AC2400E-2573-428A-A122-9769E6BF2904}"/>
          </ac:spMkLst>
        </pc:spChg>
        <pc:picChg chg="del">
          <ac:chgData name="Nick Sadovnikov (23133897)" userId="67c4b71d-e0e5-4698-9178-e564693cefc6" providerId="ADAL" clId="{E5032160-E25D-4B3B-B934-BFD96DA11379}" dt="2021-12-08T15:13:01.802" v="313" actId="478"/>
          <ac:picMkLst>
            <pc:docMk/>
            <pc:sldMk cId="619126525" sldId="336"/>
            <ac:picMk id="16386" creationId="{3313EE42-A81E-462E-820F-82BD5E27E504}"/>
          </ac:picMkLst>
        </pc:picChg>
        <pc:picChg chg="add mod">
          <ac:chgData name="Nick Sadovnikov (23133897)" userId="67c4b71d-e0e5-4698-9178-e564693cefc6" providerId="ADAL" clId="{E5032160-E25D-4B3B-B934-BFD96DA11379}" dt="2021-12-08T15:13:51.031" v="323" actId="1076"/>
          <ac:picMkLst>
            <pc:docMk/>
            <pc:sldMk cId="619126525" sldId="336"/>
            <ac:picMk id="17410" creationId="{3CEF93EC-0D1D-4F35-879C-A42F45D3CAAE}"/>
          </ac:picMkLst>
        </pc:picChg>
      </pc:sldChg>
      <pc:sldChg chg="new del">
        <pc:chgData name="Nick Sadovnikov (23133897)" userId="67c4b71d-e0e5-4698-9178-e564693cefc6" providerId="ADAL" clId="{E5032160-E25D-4B3B-B934-BFD96DA11379}" dt="2021-12-08T15:12:33.301" v="304" actId="47"/>
        <pc:sldMkLst>
          <pc:docMk/>
          <pc:sldMk cId="2869235050" sldId="336"/>
        </pc:sldMkLst>
      </pc:sldChg>
      <pc:sldChg chg="addSp delSp modSp add mod">
        <pc:chgData name="Nick Sadovnikov (23133897)" userId="67c4b71d-e0e5-4698-9178-e564693cefc6" providerId="ADAL" clId="{E5032160-E25D-4B3B-B934-BFD96DA11379}" dt="2021-12-09T16:05:48.248" v="3610" actId="1076"/>
        <pc:sldMkLst>
          <pc:docMk/>
          <pc:sldMk cId="2495194272" sldId="337"/>
        </pc:sldMkLst>
        <pc:spChg chg="mod">
          <ac:chgData name="Nick Sadovnikov (23133897)" userId="67c4b71d-e0e5-4698-9178-e564693cefc6" providerId="ADAL" clId="{E5032160-E25D-4B3B-B934-BFD96DA11379}" dt="2021-12-08T15:14:45.693" v="334" actId="20577"/>
          <ac:spMkLst>
            <pc:docMk/>
            <pc:sldMk cId="2495194272" sldId="337"/>
            <ac:spMk id="2" creationId="{4AC2400E-2573-428A-A122-9769E6BF2904}"/>
          </ac:spMkLst>
        </pc:spChg>
        <pc:picChg chg="add mod">
          <ac:chgData name="Nick Sadovnikov (23133897)" userId="67c4b71d-e0e5-4698-9178-e564693cefc6" providerId="ADAL" clId="{E5032160-E25D-4B3B-B934-BFD96DA11379}" dt="2021-12-09T16:05:48.248" v="3610" actId="1076"/>
          <ac:picMkLst>
            <pc:docMk/>
            <pc:sldMk cId="2495194272" sldId="337"/>
            <ac:picMk id="3074" creationId="{E4BCFDC7-3AED-4E50-9B94-A1748D742B13}"/>
          </ac:picMkLst>
        </pc:picChg>
        <pc:picChg chg="del">
          <ac:chgData name="Nick Sadovnikov (23133897)" userId="67c4b71d-e0e5-4698-9178-e564693cefc6" providerId="ADAL" clId="{E5032160-E25D-4B3B-B934-BFD96DA11379}" dt="2021-12-08T15:14:48.289" v="335" actId="478"/>
          <ac:picMkLst>
            <pc:docMk/>
            <pc:sldMk cId="2495194272" sldId="337"/>
            <ac:picMk id="17410" creationId="{3CEF93EC-0D1D-4F35-879C-A42F45D3CAAE}"/>
          </ac:picMkLst>
        </pc:picChg>
      </pc:sldChg>
      <pc:sldChg chg="addSp delSp modSp add mod">
        <pc:chgData name="Nick Sadovnikov (23133897)" userId="67c4b71d-e0e5-4698-9178-e564693cefc6" providerId="ADAL" clId="{E5032160-E25D-4B3B-B934-BFD96DA11379}" dt="2021-12-09T14:00:12.338" v="3324" actId="20577"/>
        <pc:sldMkLst>
          <pc:docMk/>
          <pc:sldMk cId="3878848409" sldId="338"/>
        </pc:sldMkLst>
        <pc:spChg chg="mod">
          <ac:chgData name="Nick Sadovnikov (23133897)" userId="67c4b71d-e0e5-4698-9178-e564693cefc6" providerId="ADAL" clId="{E5032160-E25D-4B3B-B934-BFD96DA11379}" dt="2021-12-09T14:00:12.338" v="3324" actId="20577"/>
          <ac:spMkLst>
            <pc:docMk/>
            <pc:sldMk cId="3878848409" sldId="338"/>
            <ac:spMk id="2" creationId="{4AC2400E-2573-428A-A122-9769E6BF2904}"/>
          </ac:spMkLst>
        </pc:spChg>
        <pc:spChg chg="add mod">
          <ac:chgData name="Nick Sadovnikov (23133897)" userId="67c4b71d-e0e5-4698-9178-e564693cefc6" providerId="ADAL" clId="{E5032160-E25D-4B3B-B934-BFD96DA11379}" dt="2021-12-09T13:29:52.349" v="1437" actId="122"/>
          <ac:spMkLst>
            <pc:docMk/>
            <pc:sldMk cId="3878848409" sldId="338"/>
            <ac:spMk id="3" creationId="{5740BDF5-542A-4AF3-AF29-DCBA8277B6F2}"/>
          </ac:spMkLst>
        </pc:spChg>
        <pc:spChg chg="add mod">
          <ac:chgData name="Nick Sadovnikov (23133897)" userId="67c4b71d-e0e5-4698-9178-e564693cefc6" providerId="ADAL" clId="{E5032160-E25D-4B3B-B934-BFD96DA11379}" dt="2021-12-09T13:28:13.535" v="1263"/>
          <ac:spMkLst>
            <pc:docMk/>
            <pc:sldMk cId="3878848409" sldId="338"/>
            <ac:spMk id="9" creationId="{5AD55188-9FAD-4556-9A32-6F1A9BDFDDF1}"/>
          </ac:spMkLst>
        </pc:spChg>
        <pc:spChg chg="add del mod">
          <ac:chgData name="Nick Sadovnikov (23133897)" userId="67c4b71d-e0e5-4698-9178-e564693cefc6" providerId="ADAL" clId="{E5032160-E25D-4B3B-B934-BFD96DA11379}" dt="2021-12-09T13:32:59.173" v="1612"/>
          <ac:spMkLst>
            <pc:docMk/>
            <pc:sldMk cId="3878848409" sldId="338"/>
            <ac:spMk id="10" creationId="{8DEE7F2E-4E90-4AC2-BB5E-0189937AC9D3}"/>
          </ac:spMkLst>
        </pc:spChg>
        <pc:picChg chg="add mod">
          <ac:chgData name="Nick Sadovnikov (23133897)" userId="67c4b71d-e0e5-4698-9178-e564693cefc6" providerId="ADAL" clId="{E5032160-E25D-4B3B-B934-BFD96DA11379}" dt="2021-12-09T13:29:55.488" v="1439" actId="1076"/>
          <ac:picMkLst>
            <pc:docMk/>
            <pc:sldMk cId="3878848409" sldId="338"/>
            <ac:picMk id="3074" creationId="{64D2AF24-B478-4973-B882-613F366FDBE8}"/>
          </ac:picMkLst>
        </pc:picChg>
        <pc:picChg chg="add mod">
          <ac:chgData name="Nick Sadovnikov (23133897)" userId="67c4b71d-e0e5-4698-9178-e564693cefc6" providerId="ADAL" clId="{E5032160-E25D-4B3B-B934-BFD96DA11379}" dt="2021-12-09T13:29:53.041" v="1438" actId="1076"/>
          <ac:picMkLst>
            <pc:docMk/>
            <pc:sldMk cId="3878848409" sldId="338"/>
            <ac:picMk id="3076" creationId="{D2444AED-F6B1-45EE-976E-38B73D832495}"/>
          </ac:picMkLst>
        </pc:picChg>
      </pc:sldChg>
      <pc:sldChg chg="addSp modSp add del mod ord">
        <pc:chgData name="Nick Sadovnikov (23133897)" userId="67c4b71d-e0e5-4698-9178-e564693cefc6" providerId="ADAL" clId="{E5032160-E25D-4B3B-B934-BFD96DA11379}" dt="2021-12-09T13:55:18.153" v="3188" actId="47"/>
        <pc:sldMkLst>
          <pc:docMk/>
          <pc:sldMk cId="2167587026" sldId="339"/>
        </pc:sldMkLst>
        <pc:spChg chg="mod">
          <ac:chgData name="Nick Sadovnikov (23133897)" userId="67c4b71d-e0e5-4698-9178-e564693cefc6" providerId="ADAL" clId="{E5032160-E25D-4B3B-B934-BFD96DA11379}" dt="2021-12-08T15:15:37.998" v="414" actId="20577"/>
          <ac:spMkLst>
            <pc:docMk/>
            <pc:sldMk cId="2167587026" sldId="339"/>
            <ac:spMk id="2" creationId="{4AC2400E-2573-428A-A122-9769E6BF2904}"/>
          </ac:spMkLst>
        </pc:spChg>
        <pc:spChg chg="add mod">
          <ac:chgData name="Nick Sadovnikov (23133897)" userId="67c4b71d-e0e5-4698-9178-e564693cefc6" providerId="ADAL" clId="{E5032160-E25D-4B3B-B934-BFD96DA11379}" dt="2021-12-08T15:16:11.429" v="424" actId="20577"/>
          <ac:spMkLst>
            <pc:docMk/>
            <pc:sldMk cId="2167587026" sldId="339"/>
            <ac:spMk id="3" creationId="{F481B675-03F2-4449-96C1-252FCA02EA73}"/>
          </ac:spMkLst>
        </pc:spChg>
      </pc:sldChg>
      <pc:sldChg chg="modSp add del mod">
        <pc:chgData name="Nick Sadovnikov (23133897)" userId="67c4b71d-e0e5-4698-9178-e564693cefc6" providerId="ADAL" clId="{E5032160-E25D-4B3B-B934-BFD96DA11379}" dt="2021-12-09T13:55:18.912" v="3189" actId="47"/>
        <pc:sldMkLst>
          <pc:docMk/>
          <pc:sldMk cId="1815114145" sldId="340"/>
        </pc:sldMkLst>
        <pc:spChg chg="mod">
          <ac:chgData name="Nick Sadovnikov (23133897)" userId="67c4b71d-e0e5-4698-9178-e564693cefc6" providerId="ADAL" clId="{E5032160-E25D-4B3B-B934-BFD96DA11379}" dt="2021-12-08T15:16:21.135" v="444" actId="20577"/>
          <ac:spMkLst>
            <pc:docMk/>
            <pc:sldMk cId="1815114145" sldId="340"/>
            <ac:spMk id="3" creationId="{F481B675-03F2-4449-96C1-252FCA02EA73}"/>
          </ac:spMkLst>
        </pc:spChg>
      </pc:sldChg>
      <pc:sldChg chg="modSp add del mod">
        <pc:chgData name="Nick Sadovnikov (23133897)" userId="67c4b71d-e0e5-4698-9178-e564693cefc6" providerId="ADAL" clId="{E5032160-E25D-4B3B-B934-BFD96DA11379}" dt="2021-12-09T13:55:20.340" v="3190" actId="47"/>
        <pc:sldMkLst>
          <pc:docMk/>
          <pc:sldMk cId="1425757722" sldId="341"/>
        </pc:sldMkLst>
        <pc:spChg chg="mod">
          <ac:chgData name="Nick Sadovnikov (23133897)" userId="67c4b71d-e0e5-4698-9178-e564693cefc6" providerId="ADAL" clId="{E5032160-E25D-4B3B-B934-BFD96DA11379}" dt="2021-12-08T15:16:38.654" v="513" actId="20577"/>
          <ac:spMkLst>
            <pc:docMk/>
            <pc:sldMk cId="1425757722" sldId="341"/>
            <ac:spMk id="3" creationId="{F481B675-03F2-4449-96C1-252FCA02EA73}"/>
          </ac:spMkLst>
        </pc:spChg>
      </pc:sldChg>
      <pc:sldChg chg="modSp add mod">
        <pc:chgData name="Nick Sadovnikov (23133897)" userId="67c4b71d-e0e5-4698-9178-e564693cefc6" providerId="ADAL" clId="{E5032160-E25D-4B3B-B934-BFD96DA11379}" dt="2021-12-09T13:59:56.728" v="3316"/>
        <pc:sldMkLst>
          <pc:docMk/>
          <pc:sldMk cId="687473776" sldId="342"/>
        </pc:sldMkLst>
        <pc:spChg chg="mod">
          <ac:chgData name="Nick Sadovnikov (23133897)" userId="67c4b71d-e0e5-4698-9178-e564693cefc6" providerId="ADAL" clId="{E5032160-E25D-4B3B-B934-BFD96DA11379}" dt="2021-12-09T13:59:56.728" v="3316"/>
          <ac:spMkLst>
            <pc:docMk/>
            <pc:sldMk cId="687473776" sldId="342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3:55:44.130" v="3237" actId="1076"/>
          <ac:spMkLst>
            <pc:docMk/>
            <pc:sldMk cId="687473776" sldId="342"/>
            <ac:spMk id="3" creationId="{F481B675-03F2-4449-96C1-252FCA02EA73}"/>
          </ac:spMkLst>
        </pc:spChg>
      </pc:sldChg>
      <pc:sldChg chg="new del">
        <pc:chgData name="Nick Sadovnikov (23133897)" userId="67c4b71d-e0e5-4698-9178-e564693cefc6" providerId="ADAL" clId="{E5032160-E25D-4B3B-B934-BFD96DA11379}" dt="2021-12-08T15:17:25.209" v="605" actId="47"/>
        <pc:sldMkLst>
          <pc:docMk/>
          <pc:sldMk cId="153222003" sldId="343"/>
        </pc:sldMkLst>
      </pc:sldChg>
      <pc:sldChg chg="delSp modSp add mod ord">
        <pc:chgData name="Nick Sadovnikov (23133897)" userId="67c4b71d-e0e5-4698-9178-e564693cefc6" providerId="ADAL" clId="{E5032160-E25D-4B3B-B934-BFD96DA11379}" dt="2021-12-09T15:25:11.549" v="3524"/>
        <pc:sldMkLst>
          <pc:docMk/>
          <pc:sldMk cId="1124774809" sldId="343"/>
        </pc:sldMkLst>
        <pc:spChg chg="mod">
          <ac:chgData name="Nick Sadovnikov (23133897)" userId="67c4b71d-e0e5-4698-9178-e564693cefc6" providerId="ADAL" clId="{E5032160-E25D-4B3B-B934-BFD96DA11379}" dt="2021-12-08T15:17:33.402" v="623" actId="20577"/>
          <ac:spMkLst>
            <pc:docMk/>
            <pc:sldMk cId="1124774809" sldId="343"/>
            <ac:spMk id="2" creationId="{4AC2400E-2573-428A-A122-9769E6BF2904}"/>
          </ac:spMkLst>
        </pc:spChg>
        <pc:spChg chg="del">
          <ac:chgData name="Nick Sadovnikov (23133897)" userId="67c4b71d-e0e5-4698-9178-e564693cefc6" providerId="ADAL" clId="{E5032160-E25D-4B3B-B934-BFD96DA11379}" dt="2021-12-08T15:17:45.733" v="649" actId="478"/>
          <ac:spMkLst>
            <pc:docMk/>
            <pc:sldMk cId="1124774809" sldId="343"/>
            <ac:spMk id="3" creationId="{F481B675-03F2-4449-96C1-252FCA02EA73}"/>
          </ac:spMkLst>
        </pc:spChg>
      </pc:sldChg>
      <pc:sldChg chg="delSp modSp add mod ord">
        <pc:chgData name="Nick Sadovnikov (23133897)" userId="67c4b71d-e0e5-4698-9178-e564693cefc6" providerId="ADAL" clId="{E5032160-E25D-4B3B-B934-BFD96DA11379}" dt="2021-12-09T15:25:11.549" v="3524"/>
        <pc:sldMkLst>
          <pc:docMk/>
          <pc:sldMk cId="474525478" sldId="344"/>
        </pc:sldMkLst>
        <pc:spChg chg="mod">
          <ac:chgData name="Nick Sadovnikov (23133897)" userId="67c4b71d-e0e5-4698-9178-e564693cefc6" providerId="ADAL" clId="{E5032160-E25D-4B3B-B934-BFD96DA11379}" dt="2021-12-08T15:17:42.201" v="648" actId="20577"/>
          <ac:spMkLst>
            <pc:docMk/>
            <pc:sldMk cId="474525478" sldId="344"/>
            <ac:spMk id="2" creationId="{4AC2400E-2573-428A-A122-9769E6BF2904}"/>
          </ac:spMkLst>
        </pc:spChg>
        <pc:spChg chg="del">
          <ac:chgData name="Nick Sadovnikov (23133897)" userId="67c4b71d-e0e5-4698-9178-e564693cefc6" providerId="ADAL" clId="{E5032160-E25D-4B3B-B934-BFD96DA11379}" dt="2021-12-08T15:17:47.523" v="650" actId="478"/>
          <ac:spMkLst>
            <pc:docMk/>
            <pc:sldMk cId="474525478" sldId="344"/>
            <ac:spMk id="3" creationId="{F481B675-03F2-4449-96C1-252FCA02EA73}"/>
          </ac:spMkLst>
        </pc:spChg>
      </pc:sldChg>
      <pc:sldChg chg="addSp delSp modSp add mod ord modShow">
        <pc:chgData name="Nick Sadovnikov (23133897)" userId="67c4b71d-e0e5-4698-9178-e564693cefc6" providerId="ADAL" clId="{E5032160-E25D-4B3B-B934-BFD96DA11379}" dt="2021-12-09T14:44:20.736" v="3451" actId="729"/>
        <pc:sldMkLst>
          <pc:docMk/>
          <pc:sldMk cId="1290210216" sldId="345"/>
        </pc:sldMkLst>
        <pc:spChg chg="mod">
          <ac:chgData name="Nick Sadovnikov (23133897)" userId="67c4b71d-e0e5-4698-9178-e564693cefc6" providerId="ADAL" clId="{E5032160-E25D-4B3B-B934-BFD96DA11379}" dt="2021-12-08T15:29:29.547" v="740" actId="6549"/>
          <ac:spMkLst>
            <pc:docMk/>
            <pc:sldMk cId="1290210216" sldId="345"/>
            <ac:spMk id="2" creationId="{4AC2400E-2573-428A-A122-9769E6BF2904}"/>
          </ac:spMkLst>
        </pc:spChg>
        <pc:picChg chg="del">
          <ac:chgData name="Nick Sadovnikov (23133897)" userId="67c4b71d-e0e5-4698-9178-e564693cefc6" providerId="ADAL" clId="{E5032160-E25D-4B3B-B934-BFD96DA11379}" dt="2021-12-08T15:28:53.727" v="730" actId="478"/>
          <ac:picMkLst>
            <pc:docMk/>
            <pc:sldMk cId="1290210216" sldId="345"/>
            <ac:picMk id="13314" creationId="{F96B610F-124A-4908-BE8B-B3EDE148BA76}"/>
          </ac:picMkLst>
        </pc:picChg>
        <pc:picChg chg="del">
          <ac:chgData name="Nick Sadovnikov (23133897)" userId="67c4b71d-e0e5-4698-9178-e564693cefc6" providerId="ADAL" clId="{E5032160-E25D-4B3B-B934-BFD96DA11379}" dt="2021-12-08T15:28:54.223" v="731" actId="478"/>
          <ac:picMkLst>
            <pc:docMk/>
            <pc:sldMk cId="1290210216" sldId="345"/>
            <ac:picMk id="13316" creationId="{10C82009-4CA7-4B70-8B06-E5E541D65E71}"/>
          </ac:picMkLst>
        </pc:picChg>
        <pc:picChg chg="add mod">
          <ac:chgData name="Nick Sadovnikov (23133897)" userId="67c4b71d-e0e5-4698-9178-e564693cefc6" providerId="ADAL" clId="{E5032160-E25D-4B3B-B934-BFD96DA11379}" dt="2021-12-08T15:29:48.091" v="745" actId="1076"/>
          <ac:picMkLst>
            <pc:docMk/>
            <pc:sldMk cId="1290210216" sldId="345"/>
            <ac:picMk id="19458" creationId="{3E1FF2AC-F216-489B-9D5E-C552AD5DD617}"/>
          </ac:picMkLst>
        </pc:picChg>
        <pc:picChg chg="add del mod">
          <ac:chgData name="Nick Sadovnikov (23133897)" userId="67c4b71d-e0e5-4698-9178-e564693cefc6" providerId="ADAL" clId="{E5032160-E25D-4B3B-B934-BFD96DA11379}" dt="2021-12-08T15:29:41.536" v="741" actId="478"/>
          <ac:picMkLst>
            <pc:docMk/>
            <pc:sldMk cId="1290210216" sldId="345"/>
            <ac:picMk id="19460" creationId="{6B67005D-D13A-483D-9291-4C86EE6DAAED}"/>
          </ac:picMkLst>
        </pc:picChg>
        <pc:picChg chg="add mod">
          <ac:chgData name="Nick Sadovnikov (23133897)" userId="67c4b71d-e0e5-4698-9178-e564693cefc6" providerId="ADAL" clId="{E5032160-E25D-4B3B-B934-BFD96DA11379}" dt="2021-12-08T15:29:46.913" v="744" actId="1076"/>
          <ac:picMkLst>
            <pc:docMk/>
            <pc:sldMk cId="1290210216" sldId="345"/>
            <ac:picMk id="19462" creationId="{C70B22DE-4CEB-4007-BB34-265D238C1B9A}"/>
          </ac:picMkLst>
        </pc:picChg>
      </pc:sldChg>
      <pc:sldChg chg="new del">
        <pc:chgData name="Nick Sadovnikov (23133897)" userId="67c4b71d-e0e5-4698-9178-e564693cefc6" providerId="ADAL" clId="{E5032160-E25D-4B3B-B934-BFD96DA11379}" dt="2021-12-09T12:26:14.238" v="771" actId="2696"/>
        <pc:sldMkLst>
          <pc:docMk/>
          <pc:sldMk cId="2487066753" sldId="346"/>
        </pc:sldMkLst>
      </pc:sldChg>
      <pc:sldChg chg="addSp delSp modSp add mod ord modAnim">
        <pc:chgData name="Nick Sadovnikov (23133897)" userId="67c4b71d-e0e5-4698-9178-e564693cefc6" providerId="ADAL" clId="{E5032160-E25D-4B3B-B934-BFD96DA11379}" dt="2021-12-09T16:01:40.687" v="3575"/>
        <pc:sldMkLst>
          <pc:docMk/>
          <pc:sldMk cId="4227447346" sldId="346"/>
        </pc:sldMkLst>
        <pc:spChg chg="mod">
          <ac:chgData name="Nick Sadovnikov (23133897)" userId="67c4b71d-e0e5-4698-9178-e564693cefc6" providerId="ADAL" clId="{E5032160-E25D-4B3B-B934-BFD96DA11379}" dt="2021-12-09T12:26:23.690" v="791" actId="20577"/>
          <ac:spMkLst>
            <pc:docMk/>
            <pc:sldMk cId="4227447346" sldId="346"/>
            <ac:spMk id="2" creationId="{4AC2400E-2573-428A-A122-9769E6BF2904}"/>
          </ac:spMkLst>
        </pc:spChg>
        <pc:spChg chg="add del mod">
          <ac:chgData name="Nick Sadovnikov (23133897)" userId="67c4b71d-e0e5-4698-9178-e564693cefc6" providerId="ADAL" clId="{E5032160-E25D-4B3B-B934-BFD96DA11379}" dt="2021-12-09T12:27:28.426" v="970" actId="20577"/>
          <ac:spMkLst>
            <pc:docMk/>
            <pc:sldMk cId="4227447346" sldId="346"/>
            <ac:spMk id="3" creationId="{2E752EB3-67C0-43D9-9D75-716FB66EF09A}"/>
          </ac:spMkLst>
        </pc:spChg>
        <pc:spChg chg="add mod">
          <ac:chgData name="Nick Sadovnikov (23133897)" userId="67c4b71d-e0e5-4698-9178-e564693cefc6" providerId="ADAL" clId="{E5032160-E25D-4B3B-B934-BFD96DA11379}" dt="2021-12-09T12:40:11.943" v="994" actId="1076"/>
          <ac:spMkLst>
            <pc:docMk/>
            <pc:sldMk cId="4227447346" sldId="346"/>
            <ac:spMk id="5" creationId="{39182122-33EA-46AF-AFA0-EDEE48B6D63D}"/>
          </ac:spMkLst>
        </pc:spChg>
        <pc:spChg chg="del mod">
          <ac:chgData name="Nick Sadovnikov (23133897)" userId="67c4b71d-e0e5-4698-9178-e564693cefc6" providerId="ADAL" clId="{E5032160-E25D-4B3B-B934-BFD96DA11379}" dt="2021-12-09T12:27:19.492" v="936" actId="478"/>
          <ac:spMkLst>
            <pc:docMk/>
            <pc:sldMk cId="4227447346" sldId="346"/>
            <ac:spMk id="8" creationId="{B7A32101-E066-4101-86C0-11FB4C35BD7E}"/>
          </ac:spMkLst>
        </pc:spChg>
        <pc:spChg chg="add mod">
          <ac:chgData name="Nick Sadovnikov (23133897)" userId="67c4b71d-e0e5-4698-9178-e564693cefc6" providerId="ADAL" clId="{E5032160-E25D-4B3B-B934-BFD96DA11379}" dt="2021-12-09T12:40:19.547" v="997" actId="1076"/>
          <ac:spMkLst>
            <pc:docMk/>
            <pc:sldMk cId="4227447346" sldId="346"/>
            <ac:spMk id="9" creationId="{D8B06FBB-CBFA-4885-8F13-1976BB7CA25E}"/>
          </ac:spMkLst>
        </pc:spChg>
        <pc:spChg chg="add mod">
          <ac:chgData name="Nick Sadovnikov (23133897)" userId="67c4b71d-e0e5-4698-9178-e564693cefc6" providerId="ADAL" clId="{E5032160-E25D-4B3B-B934-BFD96DA11379}" dt="2021-12-09T12:41:11.110" v="1020" actId="1076"/>
          <ac:spMkLst>
            <pc:docMk/>
            <pc:sldMk cId="4227447346" sldId="346"/>
            <ac:spMk id="10" creationId="{8951C158-A5EA-4252-B0CA-12FE81F9A23B}"/>
          </ac:spMkLst>
        </pc:spChg>
        <pc:spChg chg="add mod">
          <ac:chgData name="Nick Sadovnikov (23133897)" userId="67c4b71d-e0e5-4698-9178-e564693cefc6" providerId="ADAL" clId="{E5032160-E25D-4B3B-B934-BFD96DA11379}" dt="2021-12-09T12:41:47.791" v="1040" actId="113"/>
          <ac:spMkLst>
            <pc:docMk/>
            <pc:sldMk cId="4227447346" sldId="346"/>
            <ac:spMk id="11" creationId="{8340C5C1-CAD4-406D-9C42-91FB9129E381}"/>
          </ac:spMkLst>
        </pc:spChg>
        <pc:spChg chg="del mod">
          <ac:chgData name="Nick Sadovnikov (23133897)" userId="67c4b71d-e0e5-4698-9178-e564693cefc6" providerId="ADAL" clId="{E5032160-E25D-4B3B-B934-BFD96DA11379}" dt="2021-12-09T12:27:20.560" v="937" actId="478"/>
          <ac:spMkLst>
            <pc:docMk/>
            <pc:sldMk cId="4227447346" sldId="346"/>
            <ac:spMk id="12" creationId="{9A05D126-FFD5-4F6A-AF2C-5D463AE49E3E}"/>
          </ac:spMkLst>
        </pc:spChg>
        <pc:spChg chg="del mod">
          <ac:chgData name="Nick Sadovnikov (23133897)" userId="67c4b71d-e0e5-4698-9178-e564693cefc6" providerId="ADAL" clId="{E5032160-E25D-4B3B-B934-BFD96DA11379}" dt="2021-12-09T12:27:21.592" v="938" actId="478"/>
          <ac:spMkLst>
            <pc:docMk/>
            <pc:sldMk cId="4227447346" sldId="346"/>
            <ac:spMk id="13" creationId="{3020645A-08D0-4DBF-A834-254270D8CC9C}"/>
          </ac:spMkLst>
        </pc:spChg>
        <pc:spChg chg="add mod">
          <ac:chgData name="Nick Sadovnikov (23133897)" userId="67c4b71d-e0e5-4698-9178-e564693cefc6" providerId="ADAL" clId="{E5032160-E25D-4B3B-B934-BFD96DA11379}" dt="2021-12-09T12:41:08.364" v="1018" actId="14100"/>
          <ac:spMkLst>
            <pc:docMk/>
            <pc:sldMk cId="4227447346" sldId="346"/>
            <ac:spMk id="18" creationId="{A42C1EF7-E5B2-4E4E-B5DD-18088096CD72}"/>
          </ac:spMkLst>
        </pc:spChg>
        <pc:spChg chg="add del mod">
          <ac:chgData name="Nick Sadovnikov (23133897)" userId="67c4b71d-e0e5-4698-9178-e564693cefc6" providerId="ADAL" clId="{E5032160-E25D-4B3B-B934-BFD96DA11379}" dt="2021-12-09T12:41:32.196" v="1031"/>
          <ac:spMkLst>
            <pc:docMk/>
            <pc:sldMk cId="4227447346" sldId="346"/>
            <ac:spMk id="20" creationId="{0F0638CC-2DE3-4D03-83C0-E848191B1B67}"/>
          </ac:spMkLst>
        </pc:spChg>
        <pc:spChg chg="add mod">
          <ac:chgData name="Nick Sadovnikov (23133897)" userId="67c4b71d-e0e5-4698-9178-e564693cefc6" providerId="ADAL" clId="{E5032160-E25D-4B3B-B934-BFD96DA11379}" dt="2021-12-09T12:41:43.477" v="1037" actId="113"/>
          <ac:spMkLst>
            <pc:docMk/>
            <pc:sldMk cId="4227447346" sldId="346"/>
            <ac:spMk id="21" creationId="{070D7177-3518-4641-A20C-A27C99A8ED9F}"/>
          </ac:spMkLst>
        </pc:spChg>
        <pc:spChg chg="add del mod">
          <ac:chgData name="Nick Sadovnikov (23133897)" userId="67c4b71d-e0e5-4698-9178-e564693cefc6" providerId="ADAL" clId="{E5032160-E25D-4B3B-B934-BFD96DA11379}" dt="2021-12-09T12:41:42.470" v="1036"/>
          <ac:spMkLst>
            <pc:docMk/>
            <pc:sldMk cId="4227447346" sldId="346"/>
            <ac:spMk id="22" creationId="{625C9594-C6C8-46BD-8172-C600A309E2DF}"/>
          </ac:spMkLst>
        </pc:spChg>
        <pc:picChg chg="add mod modCrop">
          <ac:chgData name="Nick Sadovnikov (23133897)" userId="67c4b71d-e0e5-4698-9178-e564693cefc6" providerId="ADAL" clId="{E5032160-E25D-4B3B-B934-BFD96DA11379}" dt="2021-12-09T12:49:48.682" v="1049" actId="1076"/>
          <ac:picMkLst>
            <pc:docMk/>
            <pc:sldMk cId="4227447346" sldId="346"/>
            <ac:picMk id="15" creationId="{3968C7F5-EAB2-4405-8C83-FC5A984109E0}"/>
          </ac:picMkLst>
        </pc:picChg>
        <pc:picChg chg="add mod">
          <ac:chgData name="Nick Sadovnikov (23133897)" userId="67c4b71d-e0e5-4698-9178-e564693cefc6" providerId="ADAL" clId="{E5032160-E25D-4B3B-B934-BFD96DA11379}" dt="2021-12-09T12:39:59.997" v="991" actId="1076"/>
          <ac:picMkLst>
            <pc:docMk/>
            <pc:sldMk cId="4227447346" sldId="346"/>
            <ac:picMk id="1026" creationId="{68F6B6F2-C6F4-414E-A04C-3DB9F4284352}"/>
          </ac:picMkLst>
        </pc:picChg>
        <pc:picChg chg="add del">
          <ac:chgData name="Nick Sadovnikov (23133897)" userId="67c4b71d-e0e5-4698-9178-e564693cefc6" providerId="ADAL" clId="{E5032160-E25D-4B3B-B934-BFD96DA11379}" dt="2021-12-09T12:40:37.515" v="1002"/>
          <ac:picMkLst>
            <pc:docMk/>
            <pc:sldMk cId="4227447346" sldId="346"/>
            <ac:picMk id="1028" creationId="{BAF7B7F2-A1F8-440D-A5D7-69B1BFD80884}"/>
          </ac:picMkLst>
        </pc:picChg>
        <pc:picChg chg="del">
          <ac:chgData name="Nick Sadovnikov (23133897)" userId="67c4b71d-e0e5-4698-9178-e564693cefc6" providerId="ADAL" clId="{E5032160-E25D-4B3B-B934-BFD96DA11379}" dt="2021-12-09T12:26:30.198" v="793" actId="478"/>
          <ac:picMkLst>
            <pc:docMk/>
            <pc:sldMk cId="4227447346" sldId="346"/>
            <ac:picMk id="5122" creationId="{B39D1D7C-1BEE-45C3-8C7B-2DB2089A1D42}"/>
          </ac:picMkLst>
        </pc:picChg>
        <pc:picChg chg="del">
          <ac:chgData name="Nick Sadovnikov (23133897)" userId="67c4b71d-e0e5-4698-9178-e564693cefc6" providerId="ADAL" clId="{E5032160-E25D-4B3B-B934-BFD96DA11379}" dt="2021-12-09T12:26:29.800" v="792" actId="478"/>
          <ac:picMkLst>
            <pc:docMk/>
            <pc:sldMk cId="4227447346" sldId="346"/>
            <ac:picMk id="5124" creationId="{86D6286F-7EAF-4DDE-B364-E94E5F007153}"/>
          </ac:picMkLst>
        </pc:picChg>
        <pc:picChg chg="add del">
          <ac:chgData name="Nick Sadovnikov (23133897)" userId="67c4b71d-e0e5-4698-9178-e564693cefc6" providerId="ADAL" clId="{E5032160-E25D-4B3B-B934-BFD96DA11379}" dt="2021-12-09T12:26:42.124" v="802" actId="478"/>
          <ac:picMkLst>
            <pc:docMk/>
            <pc:sldMk cId="4227447346" sldId="346"/>
            <ac:picMk id="5126" creationId="{45231BD7-5085-40A5-84FD-3C1B69C0FF63}"/>
          </ac:picMkLst>
        </pc:picChg>
      </pc:sldChg>
      <pc:sldChg chg="addSp delSp modSp add mod">
        <pc:chgData name="Nick Sadovnikov (23133897)" userId="67c4b71d-e0e5-4698-9178-e564693cefc6" providerId="ADAL" clId="{E5032160-E25D-4B3B-B934-BFD96DA11379}" dt="2021-12-09T14:51:12.757" v="3458" actId="1076"/>
        <pc:sldMkLst>
          <pc:docMk/>
          <pc:sldMk cId="289650507" sldId="347"/>
        </pc:sldMkLst>
        <pc:spChg chg="mod">
          <ac:chgData name="Nick Sadovnikov (23133897)" userId="67c4b71d-e0e5-4698-9178-e564693cefc6" providerId="ADAL" clId="{E5032160-E25D-4B3B-B934-BFD96DA11379}" dt="2021-12-09T12:50:07.684" v="1062" actId="20577"/>
          <ac:spMkLst>
            <pc:docMk/>
            <pc:sldMk cId="289650507" sldId="347"/>
            <ac:spMk id="2" creationId="{4AC2400E-2573-428A-A122-9769E6BF2904}"/>
          </ac:spMkLst>
        </pc:spChg>
        <pc:spChg chg="del">
          <ac:chgData name="Nick Sadovnikov (23133897)" userId="67c4b71d-e0e5-4698-9178-e564693cefc6" providerId="ADAL" clId="{E5032160-E25D-4B3B-B934-BFD96DA11379}" dt="2021-12-09T12:54:03.705" v="1065" actId="478"/>
          <ac:spMkLst>
            <pc:docMk/>
            <pc:sldMk cId="289650507" sldId="347"/>
            <ac:spMk id="3" creationId="{2E752EB3-67C0-43D9-9D75-716FB66EF09A}"/>
          </ac:spMkLst>
        </pc:spChg>
        <pc:spChg chg="del">
          <ac:chgData name="Nick Sadovnikov (23133897)" userId="67c4b71d-e0e5-4698-9178-e564693cefc6" providerId="ADAL" clId="{E5032160-E25D-4B3B-B934-BFD96DA11379}" dt="2021-12-09T12:54:29.248" v="1072" actId="478"/>
          <ac:spMkLst>
            <pc:docMk/>
            <pc:sldMk cId="289650507" sldId="347"/>
            <ac:spMk id="5" creationId="{39182122-33EA-46AF-AFA0-EDEE48B6D63D}"/>
          </ac:spMkLst>
        </pc:spChg>
        <pc:spChg chg="del">
          <ac:chgData name="Nick Sadovnikov (23133897)" userId="67c4b71d-e0e5-4698-9178-e564693cefc6" providerId="ADAL" clId="{E5032160-E25D-4B3B-B934-BFD96DA11379}" dt="2021-12-09T12:54:30.232" v="1073" actId="478"/>
          <ac:spMkLst>
            <pc:docMk/>
            <pc:sldMk cId="289650507" sldId="347"/>
            <ac:spMk id="9" creationId="{D8B06FBB-CBFA-4885-8F13-1976BB7CA25E}"/>
          </ac:spMkLst>
        </pc:spChg>
        <pc:spChg chg="del">
          <ac:chgData name="Nick Sadovnikov (23133897)" userId="67c4b71d-e0e5-4698-9178-e564693cefc6" providerId="ADAL" clId="{E5032160-E25D-4B3B-B934-BFD96DA11379}" dt="2021-12-09T12:54:30.772" v="1074" actId="478"/>
          <ac:spMkLst>
            <pc:docMk/>
            <pc:sldMk cId="289650507" sldId="347"/>
            <ac:spMk id="10" creationId="{8951C158-A5EA-4252-B0CA-12FE81F9A23B}"/>
          </ac:spMkLst>
        </pc:spChg>
        <pc:spChg chg="del">
          <ac:chgData name="Nick Sadovnikov (23133897)" userId="67c4b71d-e0e5-4698-9178-e564693cefc6" providerId="ADAL" clId="{E5032160-E25D-4B3B-B934-BFD96DA11379}" dt="2021-12-09T12:54:34.139" v="1077" actId="478"/>
          <ac:spMkLst>
            <pc:docMk/>
            <pc:sldMk cId="289650507" sldId="347"/>
            <ac:spMk id="11" creationId="{8340C5C1-CAD4-406D-9C42-91FB9129E381}"/>
          </ac:spMkLst>
        </pc:spChg>
        <pc:spChg chg="add del mod">
          <ac:chgData name="Nick Sadovnikov (23133897)" userId="67c4b71d-e0e5-4698-9178-e564693cefc6" providerId="ADAL" clId="{E5032160-E25D-4B3B-B934-BFD96DA11379}" dt="2021-12-09T12:54:05.449" v="1066" actId="478"/>
          <ac:spMkLst>
            <pc:docMk/>
            <pc:sldMk cId="289650507" sldId="347"/>
            <ac:spMk id="12" creationId="{B1263F50-05D7-4B82-973D-991103E34572}"/>
          </ac:spMkLst>
        </pc:spChg>
        <pc:spChg chg="del mod">
          <ac:chgData name="Nick Sadovnikov (23133897)" userId="67c4b71d-e0e5-4698-9178-e564693cefc6" providerId="ADAL" clId="{E5032160-E25D-4B3B-B934-BFD96DA11379}" dt="2021-12-09T12:54:32.788" v="1076" actId="478"/>
          <ac:spMkLst>
            <pc:docMk/>
            <pc:sldMk cId="289650507" sldId="347"/>
            <ac:spMk id="18" creationId="{A42C1EF7-E5B2-4E4E-B5DD-18088096CD72}"/>
          </ac:spMkLst>
        </pc:spChg>
        <pc:spChg chg="del">
          <ac:chgData name="Nick Sadovnikov (23133897)" userId="67c4b71d-e0e5-4698-9178-e564693cefc6" providerId="ADAL" clId="{E5032160-E25D-4B3B-B934-BFD96DA11379}" dt="2021-12-09T12:54:35.705" v="1078" actId="478"/>
          <ac:spMkLst>
            <pc:docMk/>
            <pc:sldMk cId="289650507" sldId="347"/>
            <ac:spMk id="21" creationId="{070D7177-3518-4641-A20C-A27C99A8ED9F}"/>
          </ac:spMkLst>
        </pc:spChg>
        <pc:spChg chg="add del">
          <ac:chgData name="Nick Sadovnikov (23133897)" userId="67c4b71d-e0e5-4698-9178-e564693cefc6" providerId="ADAL" clId="{E5032160-E25D-4B3B-B934-BFD96DA11379}" dt="2021-12-09T12:56:08.496" v="1091" actId="478"/>
          <ac:spMkLst>
            <pc:docMk/>
            <pc:sldMk cId="289650507" sldId="347"/>
            <ac:spMk id="22" creationId="{AEFC352D-B2F8-4496-B691-13E1CC0533F5}"/>
          </ac:spMkLst>
        </pc:spChg>
        <pc:picChg chg="add mod">
          <ac:chgData name="Nick Sadovnikov (23133897)" userId="67c4b71d-e0e5-4698-9178-e564693cefc6" providerId="ADAL" clId="{E5032160-E25D-4B3B-B934-BFD96DA11379}" dt="2021-12-09T14:51:12.757" v="3458" actId="1076"/>
          <ac:picMkLst>
            <pc:docMk/>
            <pc:sldMk cId="289650507" sldId="347"/>
            <ac:picMk id="5" creationId="{7E32A0A8-0C1C-414F-9AF3-154BC8610D14}"/>
          </ac:picMkLst>
        </pc:picChg>
        <pc:picChg chg="add mod">
          <ac:chgData name="Nick Sadovnikov (23133897)" userId="67c4b71d-e0e5-4698-9178-e564693cefc6" providerId="ADAL" clId="{E5032160-E25D-4B3B-B934-BFD96DA11379}" dt="2021-12-09T14:51:06.751" v="3456" actId="14100"/>
          <ac:picMkLst>
            <pc:docMk/>
            <pc:sldMk cId="289650507" sldId="347"/>
            <ac:picMk id="14" creationId="{5DE35296-47B7-4FAA-8634-231574FC516B}"/>
          </ac:picMkLst>
        </pc:picChg>
        <pc:picChg chg="del">
          <ac:chgData name="Nick Sadovnikov (23133897)" userId="67c4b71d-e0e5-4698-9178-e564693cefc6" providerId="ADAL" clId="{E5032160-E25D-4B3B-B934-BFD96DA11379}" dt="2021-12-09T12:54:00.777" v="1063" actId="478"/>
          <ac:picMkLst>
            <pc:docMk/>
            <pc:sldMk cId="289650507" sldId="347"/>
            <ac:picMk id="15" creationId="{3968C7F5-EAB2-4405-8C83-FC5A984109E0}"/>
          </ac:picMkLst>
        </pc:picChg>
        <pc:picChg chg="del">
          <ac:chgData name="Nick Sadovnikov (23133897)" userId="67c4b71d-e0e5-4698-9178-e564693cefc6" providerId="ADAL" clId="{E5032160-E25D-4B3B-B934-BFD96DA11379}" dt="2021-12-09T12:54:01.214" v="1064" actId="478"/>
          <ac:picMkLst>
            <pc:docMk/>
            <pc:sldMk cId="289650507" sldId="347"/>
            <ac:picMk id="1026" creationId="{68F6B6F2-C6F4-414E-A04C-3DB9F4284352}"/>
          </ac:picMkLst>
        </pc:picChg>
        <pc:picChg chg="add del mod">
          <ac:chgData name="Nick Sadovnikov (23133897)" userId="67c4b71d-e0e5-4698-9178-e564693cefc6" providerId="ADAL" clId="{E5032160-E25D-4B3B-B934-BFD96DA11379}" dt="2021-12-09T12:56:02.982" v="1089" actId="478"/>
          <ac:picMkLst>
            <pc:docMk/>
            <pc:sldMk cId="289650507" sldId="347"/>
            <ac:picMk id="2050" creationId="{F2E434AB-05E6-4644-AEF5-43CFF2EC611A}"/>
          </ac:picMkLst>
        </pc:picChg>
        <pc:picChg chg="add del mod">
          <ac:chgData name="Nick Sadovnikov (23133897)" userId="67c4b71d-e0e5-4698-9178-e564693cefc6" providerId="ADAL" clId="{E5032160-E25D-4B3B-B934-BFD96DA11379}" dt="2021-12-09T14:50:56.183" v="3454" actId="478"/>
          <ac:picMkLst>
            <pc:docMk/>
            <pc:sldMk cId="289650507" sldId="347"/>
            <ac:picMk id="2052" creationId="{D5DC5F6B-6D62-4F84-989F-63E2227F61CE}"/>
          </ac:picMkLst>
        </pc:picChg>
      </pc:sldChg>
      <pc:sldChg chg="new del">
        <pc:chgData name="Nick Sadovnikov (23133897)" userId="67c4b71d-e0e5-4698-9178-e564693cefc6" providerId="ADAL" clId="{E5032160-E25D-4B3B-B934-BFD96DA11379}" dt="2021-12-09T13:01:44.130" v="1131" actId="47"/>
        <pc:sldMkLst>
          <pc:docMk/>
          <pc:sldMk cId="898464978" sldId="348"/>
        </pc:sldMkLst>
      </pc:sldChg>
      <pc:sldChg chg="addSp delSp modSp add mod">
        <pc:chgData name="Nick Sadovnikov (23133897)" userId="67c4b71d-e0e5-4698-9178-e564693cefc6" providerId="ADAL" clId="{E5032160-E25D-4B3B-B934-BFD96DA11379}" dt="2021-12-09T15:48:37.870" v="3551" actId="1076"/>
        <pc:sldMkLst>
          <pc:docMk/>
          <pc:sldMk cId="4140449024" sldId="348"/>
        </pc:sldMkLst>
        <pc:spChg chg="mod">
          <ac:chgData name="Nick Sadovnikov (23133897)" userId="67c4b71d-e0e5-4698-9178-e564693cefc6" providerId="ADAL" clId="{E5032160-E25D-4B3B-B934-BFD96DA11379}" dt="2021-12-09T13:01:52.449" v="1150" actId="313"/>
          <ac:spMkLst>
            <pc:docMk/>
            <pc:sldMk cId="4140449024" sldId="348"/>
            <ac:spMk id="2" creationId="{4AC2400E-2573-428A-A122-9769E6BF2904}"/>
          </ac:spMkLst>
        </pc:spChg>
        <pc:picChg chg="add mod">
          <ac:chgData name="Nick Sadovnikov (23133897)" userId="67c4b71d-e0e5-4698-9178-e564693cefc6" providerId="ADAL" clId="{E5032160-E25D-4B3B-B934-BFD96DA11379}" dt="2021-12-09T15:48:28.128" v="3547" actId="1076"/>
          <ac:picMkLst>
            <pc:docMk/>
            <pc:sldMk cId="4140449024" sldId="348"/>
            <ac:picMk id="5" creationId="{DC6DFD2C-AAF9-4AF1-AAA8-9626CA8F6AE3}"/>
          </ac:picMkLst>
        </pc:picChg>
        <pc:picChg chg="add mod">
          <ac:chgData name="Nick Sadovnikov (23133897)" userId="67c4b71d-e0e5-4698-9178-e564693cefc6" providerId="ADAL" clId="{E5032160-E25D-4B3B-B934-BFD96DA11379}" dt="2021-12-09T15:48:31.846" v="3549" actId="1076"/>
          <ac:picMkLst>
            <pc:docMk/>
            <pc:sldMk cId="4140449024" sldId="348"/>
            <ac:picMk id="9" creationId="{C557A55C-B4DF-4642-AAB3-9B27AD585024}"/>
          </ac:picMkLst>
        </pc:picChg>
        <pc:picChg chg="add mod">
          <ac:chgData name="Nick Sadovnikov (23133897)" userId="67c4b71d-e0e5-4698-9178-e564693cefc6" providerId="ADAL" clId="{E5032160-E25D-4B3B-B934-BFD96DA11379}" dt="2021-12-09T15:48:21.830" v="3545" actId="1076"/>
          <ac:picMkLst>
            <pc:docMk/>
            <pc:sldMk cId="4140449024" sldId="348"/>
            <ac:picMk id="11" creationId="{2E1FF465-542D-480C-A95D-F684E84EA592}"/>
          </ac:picMkLst>
        </pc:picChg>
        <pc:picChg chg="add del">
          <ac:chgData name="Nick Sadovnikov (23133897)" userId="67c4b71d-e0e5-4698-9178-e564693cefc6" providerId="ADAL" clId="{E5032160-E25D-4B3B-B934-BFD96DA11379}" dt="2021-12-09T15:47:52.164" v="3533" actId="478"/>
          <ac:picMkLst>
            <pc:docMk/>
            <pc:sldMk cId="4140449024" sldId="348"/>
            <ac:picMk id="13" creationId="{B1614595-B7D2-4812-9194-55166810A7CD}"/>
          </ac:picMkLst>
        </pc:picChg>
        <pc:picChg chg="add mod">
          <ac:chgData name="Nick Sadovnikov (23133897)" userId="67c4b71d-e0e5-4698-9178-e564693cefc6" providerId="ADAL" clId="{E5032160-E25D-4B3B-B934-BFD96DA11379}" dt="2021-12-09T15:48:26.571" v="3546" actId="1076"/>
          <ac:picMkLst>
            <pc:docMk/>
            <pc:sldMk cId="4140449024" sldId="348"/>
            <ac:picMk id="15" creationId="{9D12BADB-2F51-45A9-8AD6-A1F6D911856E}"/>
          </ac:picMkLst>
        </pc:picChg>
        <pc:picChg chg="add mod">
          <ac:chgData name="Nick Sadovnikov (23133897)" userId="67c4b71d-e0e5-4698-9178-e564693cefc6" providerId="ADAL" clId="{E5032160-E25D-4B3B-B934-BFD96DA11379}" dt="2021-12-09T15:48:37.870" v="3551" actId="1076"/>
          <ac:picMkLst>
            <pc:docMk/>
            <pc:sldMk cId="4140449024" sldId="348"/>
            <ac:picMk id="17" creationId="{334A24F0-50D5-4512-8050-2C967CE3C9E5}"/>
          </ac:picMkLst>
        </pc:picChg>
      </pc:sldChg>
      <pc:sldChg chg="addSp modSp add mod">
        <pc:chgData name="Nick Sadovnikov (23133897)" userId="67c4b71d-e0e5-4698-9178-e564693cefc6" providerId="ADAL" clId="{E5032160-E25D-4B3B-B934-BFD96DA11379}" dt="2021-12-09T15:55:01.813" v="3574" actId="1076"/>
        <pc:sldMkLst>
          <pc:docMk/>
          <pc:sldMk cId="3986425645" sldId="349"/>
        </pc:sldMkLst>
        <pc:spChg chg="mod">
          <ac:chgData name="Nick Sadovnikov (23133897)" userId="67c4b71d-e0e5-4698-9178-e564693cefc6" providerId="ADAL" clId="{E5032160-E25D-4B3B-B934-BFD96DA11379}" dt="2021-12-09T13:02:07.078" v="1193" actId="20577"/>
          <ac:spMkLst>
            <pc:docMk/>
            <pc:sldMk cId="3986425645" sldId="349"/>
            <ac:spMk id="2" creationId="{4AC2400E-2573-428A-A122-9769E6BF2904}"/>
          </ac:spMkLst>
        </pc:spChg>
        <pc:picChg chg="add mod">
          <ac:chgData name="Nick Sadovnikov (23133897)" userId="67c4b71d-e0e5-4698-9178-e564693cefc6" providerId="ADAL" clId="{E5032160-E25D-4B3B-B934-BFD96DA11379}" dt="2021-12-09T15:55:01.813" v="3574" actId="1076"/>
          <ac:picMkLst>
            <pc:docMk/>
            <pc:sldMk cId="3986425645" sldId="349"/>
            <ac:picMk id="2050" creationId="{72EC66C4-CF3F-4987-BC1B-A2EC9A6ACCE9}"/>
          </ac:picMkLst>
        </pc:picChg>
      </pc:sldChg>
      <pc:sldChg chg="new del">
        <pc:chgData name="Nick Sadovnikov (23133897)" userId="67c4b71d-e0e5-4698-9178-e564693cefc6" providerId="ADAL" clId="{E5032160-E25D-4B3B-B934-BFD96DA11379}" dt="2021-12-09T14:02:04.985" v="3387" actId="47"/>
        <pc:sldMkLst>
          <pc:docMk/>
          <pc:sldMk cId="4285506139" sldId="350"/>
        </pc:sldMkLst>
      </pc:sldChg>
      <pc:sldChg chg="addSp delSp modSp add mod">
        <pc:chgData name="Nick Sadovnikov (23133897)" userId="67c4b71d-e0e5-4698-9178-e564693cefc6" providerId="ADAL" clId="{E5032160-E25D-4B3B-B934-BFD96DA11379}" dt="2021-12-09T14:00:16.206" v="3325"/>
        <pc:sldMkLst>
          <pc:docMk/>
          <pc:sldMk cId="1608177056" sldId="351"/>
        </pc:sldMkLst>
        <pc:spChg chg="mod">
          <ac:chgData name="Nick Sadovnikov (23133897)" userId="67c4b71d-e0e5-4698-9178-e564693cefc6" providerId="ADAL" clId="{E5032160-E25D-4B3B-B934-BFD96DA11379}" dt="2021-12-09T14:00:16.206" v="3325"/>
          <ac:spMkLst>
            <pc:docMk/>
            <pc:sldMk cId="1608177056" sldId="351"/>
            <ac:spMk id="2" creationId="{4AC2400E-2573-428A-A122-9769E6BF2904}"/>
          </ac:spMkLst>
        </pc:spChg>
        <pc:spChg chg="del">
          <ac:chgData name="Nick Sadovnikov (23133897)" userId="67c4b71d-e0e5-4698-9178-e564693cefc6" providerId="ADAL" clId="{E5032160-E25D-4B3B-B934-BFD96DA11379}" dt="2021-12-09T13:30:09.992" v="1443" actId="478"/>
          <ac:spMkLst>
            <pc:docMk/>
            <pc:sldMk cId="1608177056" sldId="351"/>
            <ac:spMk id="3" creationId="{5740BDF5-542A-4AF3-AF29-DCBA8277B6F2}"/>
          </ac:spMkLst>
        </pc:spChg>
        <pc:spChg chg="add del mod">
          <ac:chgData name="Nick Sadovnikov (23133897)" userId="67c4b71d-e0e5-4698-9178-e564693cefc6" providerId="ADAL" clId="{E5032160-E25D-4B3B-B934-BFD96DA11379}" dt="2021-12-09T13:31:38.971" v="1600" actId="20577"/>
          <ac:spMkLst>
            <pc:docMk/>
            <pc:sldMk cId="1608177056" sldId="351"/>
            <ac:spMk id="9" creationId="{5AD55188-9FAD-4556-9A32-6F1A9BDFDDF1}"/>
          </ac:spMkLst>
        </pc:spChg>
        <pc:spChg chg="add mod">
          <ac:chgData name="Nick Sadovnikov (23133897)" userId="67c4b71d-e0e5-4698-9178-e564693cefc6" providerId="ADAL" clId="{E5032160-E25D-4B3B-B934-BFD96DA11379}" dt="2021-12-09T13:31:44.538" v="1603" actId="1076"/>
          <ac:spMkLst>
            <pc:docMk/>
            <pc:sldMk cId="1608177056" sldId="351"/>
            <ac:spMk id="12" creationId="{B39138FD-3B18-4735-A2B3-071B19C7007B}"/>
          </ac:spMkLst>
        </pc:spChg>
        <pc:picChg chg="mod">
          <ac:chgData name="Nick Sadovnikov (23133897)" userId="67c4b71d-e0e5-4698-9178-e564693cefc6" providerId="ADAL" clId="{E5032160-E25D-4B3B-B934-BFD96DA11379}" dt="2021-12-09T13:30:59.105" v="1491" actId="166"/>
          <ac:picMkLst>
            <pc:docMk/>
            <pc:sldMk cId="1608177056" sldId="351"/>
            <ac:picMk id="6" creationId="{33634190-0EB8-415B-9609-B2773A969FD8}"/>
          </ac:picMkLst>
        </pc:picChg>
        <pc:picChg chg="del">
          <ac:chgData name="Nick Sadovnikov (23133897)" userId="67c4b71d-e0e5-4698-9178-e564693cefc6" providerId="ADAL" clId="{E5032160-E25D-4B3B-B934-BFD96DA11379}" dt="2021-12-09T13:30:08.238" v="1441" actId="478"/>
          <ac:picMkLst>
            <pc:docMk/>
            <pc:sldMk cId="1608177056" sldId="351"/>
            <ac:picMk id="3074" creationId="{64D2AF24-B478-4973-B882-613F366FDBE8}"/>
          </ac:picMkLst>
        </pc:picChg>
        <pc:picChg chg="del">
          <ac:chgData name="Nick Sadovnikov (23133897)" userId="67c4b71d-e0e5-4698-9178-e564693cefc6" providerId="ADAL" clId="{E5032160-E25D-4B3B-B934-BFD96DA11379}" dt="2021-12-09T13:30:08.756" v="1442" actId="478"/>
          <ac:picMkLst>
            <pc:docMk/>
            <pc:sldMk cId="1608177056" sldId="351"/>
            <ac:picMk id="3076" creationId="{D2444AED-F6B1-45EE-976E-38B73D832495}"/>
          </ac:picMkLst>
        </pc:picChg>
        <pc:picChg chg="add mod">
          <ac:chgData name="Nick Sadovnikov (23133897)" userId="67c4b71d-e0e5-4698-9178-e564693cefc6" providerId="ADAL" clId="{E5032160-E25D-4B3B-B934-BFD96DA11379}" dt="2021-12-09T13:31:48.114" v="1605" actId="1076"/>
          <ac:picMkLst>
            <pc:docMk/>
            <pc:sldMk cId="1608177056" sldId="351"/>
            <ac:picMk id="4098" creationId="{8FB4DD46-F719-4829-9854-FD0BBC933059}"/>
          </ac:picMkLst>
        </pc:picChg>
        <pc:picChg chg="add mod">
          <ac:chgData name="Nick Sadovnikov (23133897)" userId="67c4b71d-e0e5-4698-9178-e564693cefc6" providerId="ADAL" clId="{E5032160-E25D-4B3B-B934-BFD96DA11379}" dt="2021-12-09T13:31:12.068" v="1496" actId="1076"/>
          <ac:picMkLst>
            <pc:docMk/>
            <pc:sldMk cId="1608177056" sldId="351"/>
            <ac:picMk id="4100" creationId="{1620B6CE-DCC9-4790-BA1D-A88C3E480E7D}"/>
          </ac:picMkLst>
        </pc:picChg>
      </pc:sldChg>
      <pc:sldChg chg="addSp delSp modSp add mod">
        <pc:chgData name="Nick Sadovnikov (23133897)" userId="67c4b71d-e0e5-4698-9178-e564693cefc6" providerId="ADAL" clId="{E5032160-E25D-4B3B-B934-BFD96DA11379}" dt="2021-12-09T14:00:18.418" v="3326"/>
        <pc:sldMkLst>
          <pc:docMk/>
          <pc:sldMk cId="936767807" sldId="352"/>
        </pc:sldMkLst>
        <pc:spChg chg="mod">
          <ac:chgData name="Nick Sadovnikov (23133897)" userId="67c4b71d-e0e5-4698-9178-e564693cefc6" providerId="ADAL" clId="{E5032160-E25D-4B3B-B934-BFD96DA11379}" dt="2021-12-09T14:00:18.418" v="3326"/>
          <ac:spMkLst>
            <pc:docMk/>
            <pc:sldMk cId="936767807" sldId="352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3:37:11.863" v="1691" actId="1076"/>
          <ac:spMkLst>
            <pc:docMk/>
            <pc:sldMk cId="936767807" sldId="352"/>
            <ac:spMk id="9" creationId="{5AD55188-9FAD-4556-9A32-6F1A9BDFDDF1}"/>
          </ac:spMkLst>
        </pc:spChg>
        <pc:spChg chg="del">
          <ac:chgData name="Nick Sadovnikov (23133897)" userId="67c4b71d-e0e5-4698-9178-e564693cefc6" providerId="ADAL" clId="{E5032160-E25D-4B3B-B934-BFD96DA11379}" dt="2021-12-09T13:32:20.736" v="1610" actId="478"/>
          <ac:spMkLst>
            <pc:docMk/>
            <pc:sldMk cId="936767807" sldId="352"/>
            <ac:spMk id="12" creationId="{B39138FD-3B18-4735-A2B3-071B19C7007B}"/>
          </ac:spMkLst>
        </pc:spChg>
        <pc:picChg chg="add mod modCrop">
          <ac:chgData name="Nick Sadovnikov (23133897)" userId="67c4b71d-e0e5-4698-9178-e564693cefc6" providerId="ADAL" clId="{E5032160-E25D-4B3B-B934-BFD96DA11379}" dt="2021-12-09T13:37:32.987" v="1695" actId="1076"/>
          <ac:picMkLst>
            <pc:docMk/>
            <pc:sldMk cId="936767807" sldId="352"/>
            <ac:picMk id="5" creationId="{A305DEBA-6947-476B-9DA9-EB2A91501F6C}"/>
          </ac:picMkLst>
        </pc:picChg>
        <pc:picChg chg="del">
          <ac:chgData name="Nick Sadovnikov (23133897)" userId="67c4b71d-e0e5-4698-9178-e564693cefc6" providerId="ADAL" clId="{E5032160-E25D-4B3B-B934-BFD96DA11379}" dt="2021-12-09T13:32:16.534" v="1608" actId="478"/>
          <ac:picMkLst>
            <pc:docMk/>
            <pc:sldMk cId="936767807" sldId="352"/>
            <ac:picMk id="4098" creationId="{8FB4DD46-F719-4829-9854-FD0BBC933059}"/>
          </ac:picMkLst>
        </pc:picChg>
        <pc:picChg chg="del">
          <ac:chgData name="Nick Sadovnikov (23133897)" userId="67c4b71d-e0e5-4698-9178-e564693cefc6" providerId="ADAL" clId="{E5032160-E25D-4B3B-B934-BFD96DA11379}" dt="2021-12-09T13:32:17.501" v="1609" actId="478"/>
          <ac:picMkLst>
            <pc:docMk/>
            <pc:sldMk cId="936767807" sldId="352"/>
            <ac:picMk id="4100" creationId="{1620B6CE-DCC9-4790-BA1D-A88C3E480E7D}"/>
          </ac:picMkLst>
        </pc:picChg>
        <pc:picChg chg="add del mod">
          <ac:chgData name="Nick Sadovnikov (23133897)" userId="67c4b71d-e0e5-4698-9178-e564693cefc6" providerId="ADAL" clId="{E5032160-E25D-4B3B-B934-BFD96DA11379}" dt="2021-12-09T13:36:41.093" v="1682" actId="478"/>
          <ac:picMkLst>
            <pc:docMk/>
            <pc:sldMk cId="936767807" sldId="352"/>
            <ac:picMk id="5122" creationId="{0929F5C5-B4BC-434F-A7EC-01006F2B02F1}"/>
          </ac:picMkLst>
        </pc:picChg>
      </pc:sldChg>
      <pc:sldChg chg="new del">
        <pc:chgData name="Nick Sadovnikov (23133897)" userId="67c4b71d-e0e5-4698-9178-e564693cefc6" providerId="ADAL" clId="{E5032160-E25D-4B3B-B934-BFD96DA11379}" dt="2021-12-09T13:55:15.929" v="3187" actId="47"/>
        <pc:sldMkLst>
          <pc:docMk/>
          <pc:sldMk cId="3158730050" sldId="353"/>
        </pc:sldMkLst>
      </pc:sldChg>
      <pc:sldChg chg="addSp delSp modSp add mod">
        <pc:chgData name="Nick Sadovnikov (23133897)" userId="67c4b71d-e0e5-4698-9178-e564693cefc6" providerId="ADAL" clId="{E5032160-E25D-4B3B-B934-BFD96DA11379}" dt="2021-12-09T14:00:20.667" v="3327"/>
        <pc:sldMkLst>
          <pc:docMk/>
          <pc:sldMk cId="1872743332" sldId="354"/>
        </pc:sldMkLst>
        <pc:spChg chg="mod">
          <ac:chgData name="Nick Sadovnikov (23133897)" userId="67c4b71d-e0e5-4698-9178-e564693cefc6" providerId="ADAL" clId="{E5032160-E25D-4B3B-B934-BFD96DA11379}" dt="2021-12-09T14:00:20.667" v="3327"/>
          <ac:spMkLst>
            <pc:docMk/>
            <pc:sldMk cId="1872743332" sldId="354"/>
            <ac:spMk id="2" creationId="{4AC2400E-2573-428A-A122-9769E6BF2904}"/>
          </ac:spMkLst>
        </pc:spChg>
        <pc:spChg chg="add mod">
          <ac:chgData name="Nick Sadovnikov (23133897)" userId="67c4b71d-e0e5-4698-9178-e564693cefc6" providerId="ADAL" clId="{E5032160-E25D-4B3B-B934-BFD96DA11379}" dt="2021-12-09T13:41:01.470" v="1990" actId="20577"/>
          <ac:spMkLst>
            <pc:docMk/>
            <pc:sldMk cId="1872743332" sldId="354"/>
            <ac:spMk id="8" creationId="{1CD24459-BBE2-405A-9EAF-AD726F0AD5A3}"/>
          </ac:spMkLst>
        </pc:spChg>
        <pc:spChg chg="mod">
          <ac:chgData name="Nick Sadovnikov (23133897)" userId="67c4b71d-e0e5-4698-9178-e564693cefc6" providerId="ADAL" clId="{E5032160-E25D-4B3B-B934-BFD96DA11379}" dt="2021-12-09T13:40:29.089" v="1859" actId="1076"/>
          <ac:spMkLst>
            <pc:docMk/>
            <pc:sldMk cId="1872743332" sldId="354"/>
            <ac:spMk id="9" creationId="{5AD55188-9FAD-4556-9A32-6F1A9BDFDDF1}"/>
          </ac:spMkLst>
        </pc:spChg>
        <pc:picChg chg="del">
          <ac:chgData name="Nick Sadovnikov (23133897)" userId="67c4b71d-e0e5-4698-9178-e564693cefc6" providerId="ADAL" clId="{E5032160-E25D-4B3B-B934-BFD96DA11379}" dt="2021-12-09T13:37:51.985" v="1697" actId="478"/>
          <ac:picMkLst>
            <pc:docMk/>
            <pc:sldMk cId="1872743332" sldId="354"/>
            <ac:picMk id="5" creationId="{A305DEBA-6947-476B-9DA9-EB2A91501F6C}"/>
          </ac:picMkLst>
        </pc:picChg>
      </pc:sldChg>
      <pc:sldChg chg="addSp delSp modSp add mod">
        <pc:chgData name="Nick Sadovnikov (23133897)" userId="67c4b71d-e0e5-4698-9178-e564693cefc6" providerId="ADAL" clId="{E5032160-E25D-4B3B-B934-BFD96DA11379}" dt="2021-12-09T13:59:21.099" v="3279" actId="20577"/>
        <pc:sldMkLst>
          <pc:docMk/>
          <pc:sldMk cId="475216493" sldId="355"/>
        </pc:sldMkLst>
        <pc:spChg chg="mod">
          <ac:chgData name="Nick Sadovnikov (23133897)" userId="67c4b71d-e0e5-4698-9178-e564693cefc6" providerId="ADAL" clId="{E5032160-E25D-4B3B-B934-BFD96DA11379}" dt="2021-12-09T13:59:21.099" v="3279" actId="20577"/>
          <ac:spMkLst>
            <pc:docMk/>
            <pc:sldMk cId="475216493" sldId="355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3:42:50.452" v="2071" actId="14100"/>
          <ac:spMkLst>
            <pc:docMk/>
            <pc:sldMk cId="475216493" sldId="355"/>
            <ac:spMk id="8" creationId="{1CD24459-BBE2-405A-9EAF-AD726F0AD5A3}"/>
          </ac:spMkLst>
        </pc:spChg>
        <pc:spChg chg="del mod">
          <ac:chgData name="Nick Sadovnikov (23133897)" userId="67c4b71d-e0e5-4698-9178-e564693cefc6" providerId="ADAL" clId="{E5032160-E25D-4B3B-B934-BFD96DA11379}" dt="2021-12-09T13:42:12.278" v="1993" actId="478"/>
          <ac:spMkLst>
            <pc:docMk/>
            <pc:sldMk cId="475216493" sldId="355"/>
            <ac:spMk id="9" creationId="{5AD55188-9FAD-4556-9A32-6F1A9BDFDDF1}"/>
          </ac:spMkLst>
        </pc:spChg>
        <pc:picChg chg="add mod">
          <ac:chgData name="Nick Sadovnikov (23133897)" userId="67c4b71d-e0e5-4698-9178-e564693cefc6" providerId="ADAL" clId="{E5032160-E25D-4B3B-B934-BFD96DA11379}" dt="2021-12-09T13:42:52.735" v="2072" actId="1076"/>
          <ac:picMkLst>
            <pc:docMk/>
            <pc:sldMk cId="475216493" sldId="355"/>
            <ac:picMk id="6146" creationId="{DD483849-B4C5-4870-9EF4-ABE32D292356}"/>
          </ac:picMkLst>
        </pc:picChg>
      </pc:sldChg>
      <pc:sldChg chg="addSp delSp modSp add mod">
        <pc:chgData name="Nick Sadovnikov (23133897)" userId="67c4b71d-e0e5-4698-9178-e564693cefc6" providerId="ADAL" clId="{E5032160-E25D-4B3B-B934-BFD96DA11379}" dt="2021-12-09T14:54:57.856" v="3462" actId="20577"/>
        <pc:sldMkLst>
          <pc:docMk/>
          <pc:sldMk cId="1317312226" sldId="356"/>
        </pc:sldMkLst>
        <pc:spChg chg="mod">
          <ac:chgData name="Nick Sadovnikov (23133897)" userId="67c4b71d-e0e5-4698-9178-e564693cefc6" providerId="ADAL" clId="{E5032160-E25D-4B3B-B934-BFD96DA11379}" dt="2021-12-09T13:59:24.654" v="3283" actId="20577"/>
          <ac:spMkLst>
            <pc:docMk/>
            <pc:sldMk cId="1317312226" sldId="356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4:54:57.856" v="3462" actId="20577"/>
          <ac:spMkLst>
            <pc:docMk/>
            <pc:sldMk cId="1317312226" sldId="356"/>
            <ac:spMk id="8" creationId="{1CD24459-BBE2-405A-9EAF-AD726F0AD5A3}"/>
          </ac:spMkLst>
        </pc:spChg>
        <pc:spChg chg="add del">
          <ac:chgData name="Nick Sadovnikov (23133897)" userId="67c4b71d-e0e5-4698-9178-e564693cefc6" providerId="ADAL" clId="{E5032160-E25D-4B3B-B934-BFD96DA11379}" dt="2021-12-09T13:44:10.451" v="2081" actId="478"/>
          <ac:spMkLst>
            <pc:docMk/>
            <pc:sldMk cId="1317312226" sldId="356"/>
            <ac:spMk id="9" creationId="{BC562478-DDF5-4CA0-AAA6-02A91D8D0892}"/>
          </ac:spMkLst>
        </pc:spChg>
        <pc:spChg chg="add mod">
          <ac:chgData name="Nick Sadovnikov (23133897)" userId="67c4b71d-e0e5-4698-9178-e564693cefc6" providerId="ADAL" clId="{E5032160-E25D-4B3B-B934-BFD96DA11379}" dt="2021-12-09T13:46:03.615" v="2213" actId="14100"/>
          <ac:spMkLst>
            <pc:docMk/>
            <pc:sldMk cId="1317312226" sldId="356"/>
            <ac:spMk id="12" creationId="{FCDB19D5-0D2D-4099-BD81-EE614FF87844}"/>
          </ac:spMkLst>
        </pc:spChg>
        <pc:spChg chg="add del">
          <ac:chgData name="Nick Sadovnikov (23133897)" userId="67c4b71d-e0e5-4698-9178-e564693cefc6" providerId="ADAL" clId="{E5032160-E25D-4B3B-B934-BFD96DA11379}" dt="2021-12-09T13:46:05.452" v="2214" actId="478"/>
          <ac:spMkLst>
            <pc:docMk/>
            <pc:sldMk cId="1317312226" sldId="356"/>
            <ac:spMk id="13" creationId="{660EDC12-762C-42A9-8DAE-5102B8A39FCF}"/>
          </ac:spMkLst>
        </pc:spChg>
        <pc:spChg chg="add del">
          <ac:chgData name="Nick Sadovnikov (23133897)" userId="67c4b71d-e0e5-4698-9178-e564693cefc6" providerId="ADAL" clId="{E5032160-E25D-4B3B-B934-BFD96DA11379}" dt="2021-12-09T13:45:15.284" v="2204" actId="478"/>
          <ac:spMkLst>
            <pc:docMk/>
            <pc:sldMk cId="1317312226" sldId="356"/>
            <ac:spMk id="14" creationId="{CB3DAF6D-925F-4685-8A07-785DBF2E1BAC}"/>
          </ac:spMkLst>
        </pc:spChg>
        <pc:spChg chg="add mod">
          <ac:chgData name="Nick Sadovnikov (23133897)" userId="67c4b71d-e0e5-4698-9178-e564693cefc6" providerId="ADAL" clId="{E5032160-E25D-4B3B-B934-BFD96DA11379}" dt="2021-12-09T13:46:13.412" v="2216" actId="1076"/>
          <ac:spMkLst>
            <pc:docMk/>
            <pc:sldMk cId="1317312226" sldId="356"/>
            <ac:spMk id="18" creationId="{E1223780-EB8A-4EB2-BA48-771A105EC7E6}"/>
          </ac:spMkLst>
        </pc:spChg>
        <pc:picChg chg="del">
          <ac:chgData name="Nick Sadovnikov (23133897)" userId="67c4b71d-e0e5-4698-9178-e564693cefc6" providerId="ADAL" clId="{E5032160-E25D-4B3B-B934-BFD96DA11379}" dt="2021-12-09T13:43:50.164" v="2074" actId="478"/>
          <ac:picMkLst>
            <pc:docMk/>
            <pc:sldMk cId="1317312226" sldId="356"/>
            <ac:picMk id="6146" creationId="{DD483849-B4C5-4870-9EF4-ABE32D292356}"/>
          </ac:picMkLst>
        </pc:picChg>
        <pc:picChg chg="add del mod">
          <ac:chgData name="Nick Sadovnikov (23133897)" userId="67c4b71d-e0e5-4698-9178-e564693cefc6" providerId="ADAL" clId="{E5032160-E25D-4B3B-B934-BFD96DA11379}" dt="2021-12-09T13:45:08.207" v="2201" actId="478"/>
          <ac:picMkLst>
            <pc:docMk/>
            <pc:sldMk cId="1317312226" sldId="356"/>
            <ac:picMk id="7170" creationId="{513A3F73-8D23-4C7E-B948-6F0823D88DA4}"/>
          </ac:picMkLst>
        </pc:picChg>
        <pc:picChg chg="add mod">
          <ac:chgData name="Nick Sadovnikov (23133897)" userId="67c4b71d-e0e5-4698-9178-e564693cefc6" providerId="ADAL" clId="{E5032160-E25D-4B3B-B934-BFD96DA11379}" dt="2021-12-09T13:45:18.982" v="2206" actId="1076"/>
          <ac:picMkLst>
            <pc:docMk/>
            <pc:sldMk cId="1317312226" sldId="356"/>
            <ac:picMk id="7172" creationId="{C984528D-D705-497E-BA0F-C163CD7FA356}"/>
          </ac:picMkLst>
        </pc:picChg>
        <pc:cxnChg chg="add del">
          <ac:chgData name="Nick Sadovnikov (23133897)" userId="67c4b71d-e0e5-4698-9178-e564693cefc6" providerId="ADAL" clId="{E5032160-E25D-4B3B-B934-BFD96DA11379}" dt="2021-12-09T13:45:09.568" v="2202" actId="478"/>
          <ac:cxnSpMkLst>
            <pc:docMk/>
            <pc:sldMk cId="1317312226" sldId="356"/>
            <ac:cxnSpMk id="10" creationId="{AFFF8C11-B083-4EE6-B194-55C673A3BF65}"/>
          </ac:cxnSpMkLst>
        </pc:cxnChg>
      </pc:sldChg>
      <pc:sldChg chg="addSp delSp modSp add mod">
        <pc:chgData name="Nick Sadovnikov (23133897)" userId="67c4b71d-e0e5-4698-9178-e564693cefc6" providerId="ADAL" clId="{E5032160-E25D-4B3B-B934-BFD96DA11379}" dt="2021-12-09T14:55:00.378" v="3464" actId="20577"/>
        <pc:sldMkLst>
          <pc:docMk/>
          <pc:sldMk cId="1653016797" sldId="357"/>
        </pc:sldMkLst>
        <pc:spChg chg="mod">
          <ac:chgData name="Nick Sadovnikov (23133897)" userId="67c4b71d-e0e5-4698-9178-e564693cefc6" providerId="ADAL" clId="{E5032160-E25D-4B3B-B934-BFD96DA11379}" dt="2021-12-09T13:59:32.781" v="3309" actId="20577"/>
          <ac:spMkLst>
            <pc:docMk/>
            <pc:sldMk cId="1653016797" sldId="357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4:55:00.378" v="3464" actId="20577"/>
          <ac:spMkLst>
            <pc:docMk/>
            <pc:sldMk cId="1653016797" sldId="357"/>
            <ac:spMk id="8" creationId="{1CD24459-BBE2-405A-9EAF-AD726F0AD5A3}"/>
          </ac:spMkLst>
        </pc:spChg>
        <pc:spChg chg="del">
          <ac:chgData name="Nick Sadovnikov (23133897)" userId="67c4b71d-e0e5-4698-9178-e564693cefc6" providerId="ADAL" clId="{E5032160-E25D-4B3B-B934-BFD96DA11379}" dt="2021-12-09T13:47:52.838" v="2397" actId="478"/>
          <ac:spMkLst>
            <pc:docMk/>
            <pc:sldMk cId="1653016797" sldId="357"/>
            <ac:spMk id="12" creationId="{FCDB19D5-0D2D-4099-BD81-EE614FF87844}"/>
          </ac:spMkLst>
        </pc:spChg>
        <pc:spChg chg="del">
          <ac:chgData name="Nick Sadovnikov (23133897)" userId="67c4b71d-e0e5-4698-9178-e564693cefc6" providerId="ADAL" clId="{E5032160-E25D-4B3B-B934-BFD96DA11379}" dt="2021-12-09T13:47:56.658" v="2398" actId="478"/>
          <ac:spMkLst>
            <pc:docMk/>
            <pc:sldMk cId="1653016797" sldId="357"/>
            <ac:spMk id="18" creationId="{E1223780-EB8A-4EB2-BA48-771A105EC7E6}"/>
          </ac:spMkLst>
        </pc:spChg>
        <pc:picChg chg="add mod">
          <ac:chgData name="Nick Sadovnikov (23133897)" userId="67c4b71d-e0e5-4698-9178-e564693cefc6" providerId="ADAL" clId="{E5032160-E25D-4B3B-B934-BFD96DA11379}" dt="2021-12-09T13:48:14.108" v="2409" actId="1076"/>
          <ac:picMkLst>
            <pc:docMk/>
            <pc:sldMk cId="1653016797" sldId="357"/>
            <ac:picMk id="5" creationId="{3224BC26-6A6F-4947-8FFE-33770AC09240}"/>
          </ac:picMkLst>
        </pc:picChg>
        <pc:picChg chg="del">
          <ac:chgData name="Nick Sadovnikov (23133897)" userId="67c4b71d-e0e5-4698-9178-e564693cefc6" providerId="ADAL" clId="{E5032160-E25D-4B3B-B934-BFD96DA11379}" dt="2021-12-09T13:47:17.683" v="2395" actId="478"/>
          <ac:picMkLst>
            <pc:docMk/>
            <pc:sldMk cId="1653016797" sldId="357"/>
            <ac:picMk id="7172" creationId="{C984528D-D705-497E-BA0F-C163CD7FA356}"/>
          </ac:picMkLst>
        </pc:picChg>
      </pc:sldChg>
      <pc:sldChg chg="addSp delSp modSp add mod">
        <pc:chgData name="Nick Sadovnikov (23133897)" userId="67c4b71d-e0e5-4698-9178-e564693cefc6" providerId="ADAL" clId="{E5032160-E25D-4B3B-B934-BFD96DA11379}" dt="2021-12-09T14:55:23.842" v="3466" actId="20577"/>
        <pc:sldMkLst>
          <pc:docMk/>
          <pc:sldMk cId="1162476162" sldId="358"/>
        </pc:sldMkLst>
        <pc:spChg chg="mod">
          <ac:chgData name="Nick Sadovnikov (23133897)" userId="67c4b71d-e0e5-4698-9178-e564693cefc6" providerId="ADAL" clId="{E5032160-E25D-4B3B-B934-BFD96DA11379}" dt="2021-12-09T13:59:41.748" v="3310"/>
          <ac:spMkLst>
            <pc:docMk/>
            <pc:sldMk cId="1162476162" sldId="358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4:55:23.842" v="3466" actId="20577"/>
          <ac:spMkLst>
            <pc:docMk/>
            <pc:sldMk cId="1162476162" sldId="358"/>
            <ac:spMk id="8" creationId="{1CD24459-BBE2-405A-9EAF-AD726F0AD5A3}"/>
          </ac:spMkLst>
        </pc:spChg>
        <pc:picChg chg="del">
          <ac:chgData name="Nick Sadovnikov (23133897)" userId="67c4b71d-e0e5-4698-9178-e564693cefc6" providerId="ADAL" clId="{E5032160-E25D-4B3B-B934-BFD96DA11379}" dt="2021-12-09T13:48:55.154" v="2512" actId="478"/>
          <ac:picMkLst>
            <pc:docMk/>
            <pc:sldMk cId="1162476162" sldId="358"/>
            <ac:picMk id="5" creationId="{3224BC26-6A6F-4947-8FFE-33770AC09240}"/>
          </ac:picMkLst>
        </pc:picChg>
        <pc:picChg chg="add mod">
          <ac:chgData name="Nick Sadovnikov (23133897)" userId="67c4b71d-e0e5-4698-9178-e564693cefc6" providerId="ADAL" clId="{E5032160-E25D-4B3B-B934-BFD96DA11379}" dt="2021-12-09T13:49:19.251" v="2519" actId="1076"/>
          <ac:picMkLst>
            <pc:docMk/>
            <pc:sldMk cId="1162476162" sldId="358"/>
            <ac:picMk id="9" creationId="{6881B7F1-36FA-43BC-9ABA-17237868019C}"/>
          </ac:picMkLst>
        </pc:picChg>
      </pc:sldChg>
      <pc:sldChg chg="addSp delSp modSp add mod">
        <pc:chgData name="Nick Sadovnikov (23133897)" userId="67c4b71d-e0e5-4698-9178-e564693cefc6" providerId="ADAL" clId="{E5032160-E25D-4B3B-B934-BFD96DA11379}" dt="2021-12-09T14:55:27.542" v="3468" actId="20577"/>
        <pc:sldMkLst>
          <pc:docMk/>
          <pc:sldMk cId="2868693779" sldId="359"/>
        </pc:sldMkLst>
        <pc:spChg chg="mod">
          <ac:chgData name="Nick Sadovnikov (23133897)" userId="67c4b71d-e0e5-4698-9178-e564693cefc6" providerId="ADAL" clId="{E5032160-E25D-4B3B-B934-BFD96DA11379}" dt="2021-12-09T13:59:45.419" v="3312"/>
          <ac:spMkLst>
            <pc:docMk/>
            <pc:sldMk cId="2868693779" sldId="359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4:55:27.542" v="3468" actId="20577"/>
          <ac:spMkLst>
            <pc:docMk/>
            <pc:sldMk cId="2868693779" sldId="359"/>
            <ac:spMk id="8" creationId="{1CD24459-BBE2-405A-9EAF-AD726F0AD5A3}"/>
          </ac:spMkLst>
        </pc:spChg>
        <pc:picChg chg="add mod">
          <ac:chgData name="Nick Sadovnikov (23133897)" userId="67c4b71d-e0e5-4698-9178-e564693cefc6" providerId="ADAL" clId="{E5032160-E25D-4B3B-B934-BFD96DA11379}" dt="2021-12-09T13:53:05.711" v="2791" actId="1076"/>
          <ac:picMkLst>
            <pc:docMk/>
            <pc:sldMk cId="2868693779" sldId="359"/>
            <ac:picMk id="5" creationId="{79B5188C-19D1-4608-9673-35A2BAD42426}"/>
          </ac:picMkLst>
        </pc:picChg>
        <pc:picChg chg="del">
          <ac:chgData name="Nick Sadovnikov (23133897)" userId="67c4b71d-e0e5-4698-9178-e564693cefc6" providerId="ADAL" clId="{E5032160-E25D-4B3B-B934-BFD96DA11379}" dt="2021-12-09T13:52:49.601" v="2788" actId="478"/>
          <ac:picMkLst>
            <pc:docMk/>
            <pc:sldMk cId="2868693779" sldId="359"/>
            <ac:picMk id="9" creationId="{6881B7F1-36FA-43BC-9ABA-17237868019C}"/>
          </ac:picMkLst>
        </pc:picChg>
      </pc:sldChg>
      <pc:sldChg chg="addSp delSp modSp add mod">
        <pc:chgData name="Nick Sadovnikov (23133897)" userId="67c4b71d-e0e5-4698-9178-e564693cefc6" providerId="ADAL" clId="{E5032160-E25D-4B3B-B934-BFD96DA11379}" dt="2021-12-09T14:55:31.642" v="3470" actId="20577"/>
        <pc:sldMkLst>
          <pc:docMk/>
          <pc:sldMk cId="3270395232" sldId="360"/>
        </pc:sldMkLst>
        <pc:spChg chg="mod">
          <ac:chgData name="Nick Sadovnikov (23133897)" userId="67c4b71d-e0e5-4698-9178-e564693cefc6" providerId="ADAL" clId="{E5032160-E25D-4B3B-B934-BFD96DA11379}" dt="2021-12-09T13:59:48.277" v="3313"/>
          <ac:spMkLst>
            <pc:docMk/>
            <pc:sldMk cId="3270395232" sldId="360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4:55:31.642" v="3470" actId="20577"/>
          <ac:spMkLst>
            <pc:docMk/>
            <pc:sldMk cId="3270395232" sldId="360"/>
            <ac:spMk id="8" creationId="{1CD24459-BBE2-405A-9EAF-AD726F0AD5A3}"/>
          </ac:spMkLst>
        </pc:spChg>
        <pc:picChg chg="del">
          <ac:chgData name="Nick Sadovnikov (23133897)" userId="67c4b71d-e0e5-4698-9178-e564693cefc6" providerId="ADAL" clId="{E5032160-E25D-4B3B-B934-BFD96DA11379}" dt="2021-12-09T13:53:19.494" v="2792" actId="478"/>
          <ac:picMkLst>
            <pc:docMk/>
            <pc:sldMk cId="3270395232" sldId="360"/>
            <ac:picMk id="9" creationId="{6881B7F1-36FA-43BC-9ABA-17237868019C}"/>
          </ac:picMkLst>
        </pc:picChg>
        <pc:picChg chg="add">
          <ac:chgData name="Nick Sadovnikov (23133897)" userId="67c4b71d-e0e5-4698-9178-e564693cefc6" providerId="ADAL" clId="{E5032160-E25D-4B3B-B934-BFD96DA11379}" dt="2021-12-09T13:53:23.122" v="2793"/>
          <ac:picMkLst>
            <pc:docMk/>
            <pc:sldMk cId="3270395232" sldId="360"/>
            <ac:picMk id="8194" creationId="{F870DCF8-0A05-455B-A33F-22EC5249F294}"/>
          </ac:picMkLst>
        </pc:picChg>
      </pc:sldChg>
      <pc:sldChg chg="modSp add mod">
        <pc:chgData name="Nick Sadovnikov (23133897)" userId="67c4b71d-e0e5-4698-9178-e564693cefc6" providerId="ADAL" clId="{E5032160-E25D-4B3B-B934-BFD96DA11379}" dt="2021-12-09T14:55:37.123" v="3474" actId="20577"/>
        <pc:sldMkLst>
          <pc:docMk/>
          <pc:sldMk cId="3499219329" sldId="361"/>
        </pc:sldMkLst>
        <pc:spChg chg="mod">
          <ac:chgData name="Nick Sadovnikov (23133897)" userId="67c4b71d-e0e5-4698-9178-e564693cefc6" providerId="ADAL" clId="{E5032160-E25D-4B3B-B934-BFD96DA11379}" dt="2021-12-09T13:59:51.888" v="3314"/>
          <ac:spMkLst>
            <pc:docMk/>
            <pc:sldMk cId="3499219329" sldId="361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4:55:37.123" v="3474" actId="20577"/>
          <ac:spMkLst>
            <pc:docMk/>
            <pc:sldMk cId="3499219329" sldId="361"/>
            <ac:spMk id="8" creationId="{1CD24459-BBE2-405A-9EAF-AD726F0AD5A3}"/>
          </ac:spMkLst>
        </pc:spChg>
      </pc:sldChg>
      <pc:sldChg chg="modSp add mod">
        <pc:chgData name="Nick Sadovnikov (23133897)" userId="67c4b71d-e0e5-4698-9178-e564693cefc6" providerId="ADAL" clId="{E5032160-E25D-4B3B-B934-BFD96DA11379}" dt="2021-12-09T14:55:40.285" v="3476" actId="20577"/>
        <pc:sldMkLst>
          <pc:docMk/>
          <pc:sldMk cId="1655343059" sldId="362"/>
        </pc:sldMkLst>
        <pc:spChg chg="mod">
          <ac:chgData name="Nick Sadovnikov (23133897)" userId="67c4b71d-e0e5-4698-9178-e564693cefc6" providerId="ADAL" clId="{E5032160-E25D-4B3B-B934-BFD96DA11379}" dt="2021-12-09T13:59:54.564" v="3315"/>
          <ac:spMkLst>
            <pc:docMk/>
            <pc:sldMk cId="1655343059" sldId="362"/>
            <ac:spMk id="2" creationId="{4AC2400E-2573-428A-A122-9769E6BF2904}"/>
          </ac:spMkLst>
        </pc:spChg>
        <pc:spChg chg="mod">
          <ac:chgData name="Nick Sadovnikov (23133897)" userId="67c4b71d-e0e5-4698-9178-e564693cefc6" providerId="ADAL" clId="{E5032160-E25D-4B3B-B934-BFD96DA11379}" dt="2021-12-09T14:55:40.285" v="3476" actId="20577"/>
          <ac:spMkLst>
            <pc:docMk/>
            <pc:sldMk cId="1655343059" sldId="362"/>
            <ac:spMk id="8" creationId="{1CD24459-BBE2-405A-9EAF-AD726F0AD5A3}"/>
          </ac:spMkLst>
        </pc:spChg>
      </pc:sldChg>
      <pc:sldChg chg="addSp delSp modSp add mod">
        <pc:chgData name="Nick Sadovnikov (23133897)" userId="67c4b71d-e0e5-4698-9178-e564693cefc6" providerId="ADAL" clId="{E5032160-E25D-4B3B-B934-BFD96DA11379}" dt="2021-12-09T14:11:25.347" v="3436" actId="1076"/>
        <pc:sldMkLst>
          <pc:docMk/>
          <pc:sldMk cId="538508626" sldId="363"/>
        </pc:sldMkLst>
        <pc:spChg chg="mod">
          <ac:chgData name="Nick Sadovnikov (23133897)" userId="67c4b71d-e0e5-4698-9178-e564693cefc6" providerId="ADAL" clId="{E5032160-E25D-4B3B-B934-BFD96DA11379}" dt="2021-12-09T14:08:18.707" v="3417" actId="20577"/>
          <ac:spMkLst>
            <pc:docMk/>
            <pc:sldMk cId="538508626" sldId="363"/>
            <ac:spMk id="2" creationId="{4AC2400E-2573-428A-A122-9769E6BF2904}"/>
          </ac:spMkLst>
        </pc:spChg>
        <pc:spChg chg="add del mod">
          <ac:chgData name="Nick Sadovnikov (23133897)" userId="67c4b71d-e0e5-4698-9178-e564693cefc6" providerId="ADAL" clId="{E5032160-E25D-4B3B-B934-BFD96DA11379}" dt="2021-12-09T14:09:04.698" v="3421"/>
          <ac:spMkLst>
            <pc:docMk/>
            <pc:sldMk cId="538508626" sldId="363"/>
            <ac:spMk id="3" creationId="{1068928F-3CFD-4F14-8753-7E86270EE160}"/>
          </ac:spMkLst>
        </pc:spChg>
        <pc:spChg chg="del">
          <ac:chgData name="Nick Sadovnikov (23133897)" userId="67c4b71d-e0e5-4698-9178-e564693cefc6" providerId="ADAL" clId="{E5032160-E25D-4B3B-B934-BFD96DA11379}" dt="2021-12-09T14:08:21.934" v="3418" actId="478"/>
          <ac:spMkLst>
            <pc:docMk/>
            <pc:sldMk cId="538508626" sldId="363"/>
            <ac:spMk id="8" creationId="{B7A32101-E066-4101-86C0-11FB4C35BD7E}"/>
          </ac:spMkLst>
        </pc:spChg>
        <pc:spChg chg="del">
          <ac:chgData name="Nick Sadovnikov (23133897)" userId="67c4b71d-e0e5-4698-9178-e564693cefc6" providerId="ADAL" clId="{E5032160-E25D-4B3B-B934-BFD96DA11379}" dt="2021-12-09T14:08:21.934" v="3418" actId="478"/>
          <ac:spMkLst>
            <pc:docMk/>
            <pc:sldMk cId="538508626" sldId="363"/>
            <ac:spMk id="12" creationId="{9A05D126-FFD5-4F6A-AF2C-5D463AE49E3E}"/>
          </ac:spMkLst>
        </pc:spChg>
        <pc:spChg chg="del">
          <ac:chgData name="Nick Sadovnikov (23133897)" userId="67c4b71d-e0e5-4698-9178-e564693cefc6" providerId="ADAL" clId="{E5032160-E25D-4B3B-B934-BFD96DA11379}" dt="2021-12-09T14:08:21.934" v="3418" actId="478"/>
          <ac:spMkLst>
            <pc:docMk/>
            <pc:sldMk cId="538508626" sldId="363"/>
            <ac:spMk id="13" creationId="{3020645A-08D0-4DBF-A834-254270D8CC9C}"/>
          </ac:spMkLst>
        </pc:spChg>
        <pc:picChg chg="del">
          <ac:chgData name="Nick Sadovnikov (23133897)" userId="67c4b71d-e0e5-4698-9178-e564693cefc6" providerId="ADAL" clId="{E5032160-E25D-4B3B-B934-BFD96DA11379}" dt="2021-12-09T14:08:23.794" v="3419" actId="478"/>
          <ac:picMkLst>
            <pc:docMk/>
            <pc:sldMk cId="538508626" sldId="363"/>
            <ac:picMk id="5122" creationId="{B39D1D7C-1BEE-45C3-8C7B-2DB2089A1D42}"/>
          </ac:picMkLst>
        </pc:picChg>
        <pc:picChg chg="del">
          <ac:chgData name="Nick Sadovnikov (23133897)" userId="67c4b71d-e0e5-4698-9178-e564693cefc6" providerId="ADAL" clId="{E5032160-E25D-4B3B-B934-BFD96DA11379}" dt="2021-12-09T14:08:21.934" v="3418" actId="478"/>
          <ac:picMkLst>
            <pc:docMk/>
            <pc:sldMk cId="538508626" sldId="363"/>
            <ac:picMk id="5124" creationId="{86D6286F-7EAF-4DDE-B364-E94E5F007153}"/>
          </ac:picMkLst>
        </pc:picChg>
        <pc:picChg chg="del">
          <ac:chgData name="Nick Sadovnikov (23133897)" userId="67c4b71d-e0e5-4698-9178-e564693cefc6" providerId="ADAL" clId="{E5032160-E25D-4B3B-B934-BFD96DA11379}" dt="2021-12-09T14:08:26.198" v="3420" actId="478"/>
          <ac:picMkLst>
            <pc:docMk/>
            <pc:sldMk cId="538508626" sldId="363"/>
            <ac:picMk id="5126" creationId="{45231BD7-5085-40A5-84FD-3C1B69C0FF63}"/>
          </ac:picMkLst>
        </pc:picChg>
        <pc:picChg chg="add mod">
          <ac:chgData name="Nick Sadovnikov (23133897)" userId="67c4b71d-e0e5-4698-9178-e564693cefc6" providerId="ADAL" clId="{E5032160-E25D-4B3B-B934-BFD96DA11379}" dt="2021-12-09T14:09:53.746" v="3423" actId="1076"/>
          <ac:picMkLst>
            <pc:docMk/>
            <pc:sldMk cId="538508626" sldId="363"/>
            <ac:picMk id="9218" creationId="{38774661-117C-47C7-9B78-72983AD32184}"/>
          </ac:picMkLst>
        </pc:picChg>
        <pc:picChg chg="add del mod">
          <ac:chgData name="Nick Sadovnikov (23133897)" userId="67c4b71d-e0e5-4698-9178-e564693cefc6" providerId="ADAL" clId="{E5032160-E25D-4B3B-B934-BFD96DA11379}" dt="2021-12-09T14:11:08.106" v="3427" actId="478"/>
          <ac:picMkLst>
            <pc:docMk/>
            <pc:sldMk cId="538508626" sldId="363"/>
            <ac:picMk id="9220" creationId="{C2BECBFA-8F67-45C0-9AF4-A75A0A089886}"/>
          </ac:picMkLst>
        </pc:picChg>
        <pc:picChg chg="add del mod">
          <ac:chgData name="Nick Sadovnikov (23133897)" userId="67c4b71d-e0e5-4698-9178-e564693cefc6" providerId="ADAL" clId="{E5032160-E25D-4B3B-B934-BFD96DA11379}" dt="2021-12-09T14:11:13.184" v="3430" actId="478"/>
          <ac:picMkLst>
            <pc:docMk/>
            <pc:sldMk cId="538508626" sldId="363"/>
            <ac:picMk id="9222" creationId="{043DC948-29D6-4539-9236-C4325802333B}"/>
          </ac:picMkLst>
        </pc:picChg>
        <pc:picChg chg="add mod">
          <ac:chgData name="Nick Sadovnikov (23133897)" userId="67c4b71d-e0e5-4698-9178-e564693cefc6" providerId="ADAL" clId="{E5032160-E25D-4B3B-B934-BFD96DA11379}" dt="2021-12-09T14:11:25.347" v="3436" actId="1076"/>
          <ac:picMkLst>
            <pc:docMk/>
            <pc:sldMk cId="538508626" sldId="363"/>
            <ac:picMk id="9224" creationId="{BD65DB24-5EBB-494D-A250-5A359B2F4836}"/>
          </ac:picMkLst>
        </pc:picChg>
      </pc:sldChg>
      <pc:sldChg chg="new del">
        <pc:chgData name="Nick Sadovnikov (23133897)" userId="67c4b71d-e0e5-4698-9178-e564693cefc6" providerId="ADAL" clId="{E5032160-E25D-4B3B-B934-BFD96DA11379}" dt="2021-12-09T15:07:12.965" v="3482" actId="47"/>
        <pc:sldMkLst>
          <pc:docMk/>
          <pc:sldMk cId="143010072" sldId="364"/>
        </pc:sldMkLst>
      </pc:sldChg>
      <pc:sldChg chg="delSp modSp add mod">
        <pc:chgData name="Nick Sadovnikov (23133897)" userId="67c4b71d-e0e5-4698-9178-e564693cefc6" providerId="ADAL" clId="{E5032160-E25D-4B3B-B934-BFD96DA11379}" dt="2021-12-09T15:16:43.606" v="3517"/>
        <pc:sldMkLst>
          <pc:docMk/>
          <pc:sldMk cId="81552530" sldId="365"/>
        </pc:sldMkLst>
        <pc:spChg chg="mod">
          <ac:chgData name="Nick Sadovnikov (23133897)" userId="67c4b71d-e0e5-4698-9178-e564693cefc6" providerId="ADAL" clId="{E5032160-E25D-4B3B-B934-BFD96DA11379}" dt="2021-12-09T15:07:24.042" v="3511" actId="20577"/>
          <ac:spMkLst>
            <pc:docMk/>
            <pc:sldMk cId="81552530" sldId="365"/>
            <ac:spMk id="2" creationId="{4AC2400E-2573-428A-A122-9769E6BF2904}"/>
          </ac:spMkLst>
        </pc:spChg>
        <pc:spChg chg="del mod">
          <ac:chgData name="Nick Sadovnikov (23133897)" userId="67c4b71d-e0e5-4698-9178-e564693cefc6" providerId="ADAL" clId="{E5032160-E25D-4B3B-B934-BFD96DA11379}" dt="2021-12-09T15:16:43.606" v="3517"/>
          <ac:spMkLst>
            <pc:docMk/>
            <pc:sldMk cId="81552530" sldId="365"/>
            <ac:spMk id="3" creationId="{F481B675-03F2-4449-96C1-252FCA02EA73}"/>
          </ac:spMkLst>
        </pc:spChg>
      </pc:sldChg>
      <pc:sldChg chg="new del">
        <pc:chgData name="Nick Sadovnikov (23133897)" userId="67c4b71d-e0e5-4698-9178-e564693cefc6" providerId="ADAL" clId="{E5032160-E25D-4B3B-B934-BFD96DA11379}" dt="2021-12-09T15:26:50.736" v="3528" actId="680"/>
        <pc:sldMkLst>
          <pc:docMk/>
          <pc:sldMk cId="556790705" sldId="366"/>
        </pc:sldMkLst>
      </pc:sldChg>
      <pc:sldChg chg="new del">
        <pc:chgData name="Nick Sadovnikov (23133897)" userId="67c4b71d-e0e5-4698-9178-e564693cefc6" providerId="ADAL" clId="{E5032160-E25D-4B3B-B934-BFD96DA11379}" dt="2021-12-09T15:24:37.682" v="3522" actId="680"/>
        <pc:sldMkLst>
          <pc:docMk/>
          <pc:sldMk cId="1237406908" sldId="366"/>
        </pc:sldMkLst>
      </pc:sldChg>
    </pc:docChg>
  </pc:docChgLst>
  <pc:docChgLst>
    <pc:chgData name="Aiden Taba (21983865)" userId="S::21983865@student.uwa.edu.au::7c5a1a4e-e3cd-4f38-b1dd-166a171efb6e" providerId="AD" clId="Web-{FDB877B0-33AE-464A-B403-86437E47B0F4}"/>
    <pc:docChg chg="modSld">
      <pc:chgData name="Aiden Taba (21983865)" userId="S::21983865@student.uwa.edu.au::7c5a1a4e-e3cd-4f38-b1dd-166a171efb6e" providerId="AD" clId="Web-{FDB877B0-33AE-464A-B403-86437E47B0F4}" dt="2021-12-09T07:56:24.141" v="12" actId="1076"/>
      <pc:docMkLst>
        <pc:docMk/>
      </pc:docMkLst>
      <pc:sldChg chg="delSp modSp">
        <pc:chgData name="Aiden Taba (21983865)" userId="S::21983865@student.uwa.edu.au::7c5a1a4e-e3cd-4f38-b1dd-166a171efb6e" providerId="AD" clId="Web-{FDB877B0-33AE-464A-B403-86437E47B0F4}" dt="2021-12-09T07:56:24.141" v="12" actId="1076"/>
        <pc:sldMkLst>
          <pc:docMk/>
          <pc:sldMk cId="4235397787" sldId="334"/>
        </pc:sldMkLst>
        <pc:spChg chg="mod">
          <ac:chgData name="Aiden Taba (21983865)" userId="S::21983865@student.uwa.edu.au::7c5a1a4e-e3cd-4f38-b1dd-166a171efb6e" providerId="AD" clId="Web-{FDB877B0-33AE-464A-B403-86437E47B0F4}" dt="2021-12-09T07:46:00.764" v="3" actId="20577"/>
          <ac:spMkLst>
            <pc:docMk/>
            <pc:sldMk cId="4235397787" sldId="334"/>
            <ac:spMk id="2" creationId="{4AC2400E-2573-428A-A122-9769E6BF2904}"/>
          </ac:spMkLst>
        </pc:spChg>
        <pc:picChg chg="del mod">
          <ac:chgData name="Aiden Taba (21983865)" userId="S::21983865@student.uwa.edu.au::7c5a1a4e-e3cd-4f38-b1dd-166a171efb6e" providerId="AD" clId="Web-{FDB877B0-33AE-464A-B403-86437E47B0F4}" dt="2021-12-09T07:56:15.297" v="8"/>
          <ac:picMkLst>
            <pc:docMk/>
            <pc:sldMk cId="4235397787" sldId="334"/>
            <ac:picMk id="8" creationId="{80FC022F-5215-45F8-A35E-ADFCDD2E47D8}"/>
          </ac:picMkLst>
        </pc:picChg>
        <pc:picChg chg="mod">
          <ac:chgData name="Aiden Taba (21983865)" userId="S::21983865@student.uwa.edu.au::7c5a1a4e-e3cd-4f38-b1dd-166a171efb6e" providerId="AD" clId="Web-{FDB877B0-33AE-464A-B403-86437E47B0F4}" dt="2021-12-09T07:56:24.141" v="12" actId="1076"/>
          <ac:picMkLst>
            <pc:docMk/>
            <pc:sldMk cId="4235397787" sldId="334"/>
            <ac:picMk id="18434" creationId="{1AB64019-C6E7-4304-A1BA-90E8CF42D7D5}"/>
          </ac:picMkLst>
        </pc:picChg>
        <pc:cxnChg chg="del mod">
          <ac:chgData name="Aiden Taba (21983865)" userId="S::21983865@student.uwa.edu.au::7c5a1a4e-e3cd-4f38-b1dd-166a171efb6e" providerId="AD" clId="Web-{FDB877B0-33AE-464A-B403-86437E47B0F4}" dt="2021-12-09T07:56:16.828" v="9"/>
          <ac:cxnSpMkLst>
            <pc:docMk/>
            <pc:sldMk cId="4235397787" sldId="334"/>
            <ac:cxnSpMk id="5" creationId="{C578350B-3538-42FA-AE12-91E49BB36B47}"/>
          </ac:cxnSpMkLst>
        </pc:cxnChg>
        <pc:cxnChg chg="del">
          <ac:chgData name="Aiden Taba (21983865)" userId="S::21983865@student.uwa.edu.au::7c5a1a4e-e3cd-4f38-b1dd-166a171efb6e" providerId="AD" clId="Web-{FDB877B0-33AE-464A-B403-86437E47B0F4}" dt="2021-12-09T07:56:18.500" v="10"/>
          <ac:cxnSpMkLst>
            <pc:docMk/>
            <pc:sldMk cId="4235397787" sldId="334"/>
            <ac:cxnSpMk id="13" creationId="{C93E4A5F-11B7-4C16-9F89-E8F95A07C86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7277A-4F45-4436-B2B5-1F714C0058C7}" type="datetimeFigureOut">
              <a:rPr lang="en-US" smtClean="0"/>
              <a:t>12/09/2021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D05D9-FBDA-4EB2-99D8-6DB2DC097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3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Feel free to ask questions and collaborate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33EEC-C9D6-4B2C-BB00-9245B6785A6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32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7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8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3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9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9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17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74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64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Change this to a circuit of a red led. Electrical circuit vs breadboard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30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28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1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03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83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8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44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98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8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0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Transisotr</a:t>
            </a:r>
            <a:r>
              <a:rPr lang="en-AU" dirty="0"/>
              <a:t> transistor logic</a:t>
            </a:r>
          </a:p>
          <a:p>
            <a:endParaRPr lang="en-AU" dirty="0"/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Complementary metal-oxide-semiconductor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23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6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6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5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Remove extra wire on D3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54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40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00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Fix circuit and create a better code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D05D9-FBDA-4EB2-99D8-6DB2DC097A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6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8628-E0AF-4DC5-8AE8-6C4D9A264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A314B-7EBB-4C9F-A29F-5D82DE11E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457D-A94C-4A3F-8FD9-D497C0CC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3A8A-C904-45A7-AC3E-045CAC4794A7}" type="datetime1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692D-16C0-4E66-874A-403BBCEE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895E3-A883-4A22-BF6F-8A61033F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77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7163-5D88-4706-90E4-11E4F1EA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83DE7-C176-44EF-9C12-D82A56517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D10A8-D8B5-4CE5-9F7C-88BBB855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48E4-BA29-4764-8459-7C156657BF71}" type="datetime1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F4B6-923A-42FA-8616-2B5116C5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A66DD-EA80-4614-8020-05F041D7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07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37B50-C348-4CE5-836F-DB1C0EE1C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70252-FF52-4CCE-A775-C7E6208C8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18216-3FE4-4C3F-AFF9-B4CB90865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4F10-21E0-4BED-9883-A501E05704BE}" type="datetime1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86535-7076-41A0-AB92-606D79C7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F5EA4-0063-4FE1-A194-7A69BDA2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89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8E94-82E8-449A-BCD7-AD434950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8BA0-CDAB-4A41-A5B5-BE6266E6B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90808-7746-4FF7-88DB-04A0B7F1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1752-70FD-4F27-B8F1-8DB6C608E29B}" type="datetime1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03D2-17C0-49D5-8602-AD5A30BE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F69B0-1D1F-4D69-859D-0DA87FEF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43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F09B-C85B-40C8-B5F6-F241E1CB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858B3-16A9-443B-B0B3-2581CD006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08BB9-426C-4013-822B-50518D6F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6CBC-E693-49B7-8CBC-B1800EA03B17}" type="datetime1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9F7FF-2C60-4E36-8052-1F34FB3E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9205-A98F-435E-9C70-075D9598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30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E714-5920-40F5-BAEC-EB3D32B8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033E-8492-4776-B04B-75C84D9F0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5F99E-5575-490B-9926-CF82F7696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78E70-A658-4B75-901A-49BE3957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85F-8B08-4051-889F-A742B0EE28FA}" type="datetime1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5A67A-E6DC-4150-9919-F3E97727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0F98A-2DC0-4AC1-BE63-559B623E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8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0FE0-1031-4551-A0BF-58860D8D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2B23C-9A1A-4567-878A-2EE7C4881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FF7AC-BFD4-44A9-91BA-B766A2657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8B449-C204-4C74-8137-C98241874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8E728-6E6A-4457-AD16-A3EEFDC96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409BF5-F54D-49EE-8BB2-B2AF7B2B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7B61F-74B1-478D-BDE4-9B362870BE02}" type="datetime1">
              <a:rPr lang="en-GB" smtClean="0"/>
              <a:t>09/12/2021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19D809-5B06-4031-97C7-3E2A7918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FEEDD-D737-49B2-82EB-D6815EFB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2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BA19-A1DE-4E6D-9DAA-30C1CBF2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2759B-1A7D-43A8-B1CB-606A682DE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8D5D-D3BF-4C9E-8925-8F155B0F1247}" type="datetime1">
              <a:rPr lang="en-GB" smtClean="0"/>
              <a:t>09/12/2021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C03D8-F1CF-4104-A1E9-BCB7BA06A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0500D-7005-4AAA-9BDF-F89AE237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64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98C90C-705F-443E-8321-822D9E71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2348-8DF3-4C71-94D8-36F3C2F4DB35}" type="datetime1">
              <a:rPr lang="en-GB" smtClean="0"/>
              <a:t>09/12/2021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ED300-C9C3-4B88-B103-32C6F66D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3A516-CF9C-4FCF-B400-5B62B402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60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412F-F69B-4D7C-8392-AA0C3782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B1A38-9AD9-4F1A-A047-424CF458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34436-FD0C-42A4-9196-18E8F01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62BB-91C8-4ABC-BF27-DB103856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5991-4FA7-44D9-B76B-E7A798ACC642}" type="datetime1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AE34F-26CA-4FDC-BC66-5CD17837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ABBFC-B3ED-41C8-934F-1B81BB63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52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2006-ACB2-4100-A4AA-6BF45F74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1A0C7-AF92-4414-8AFD-11E2C5FF7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ACFE9-FA69-453E-B9CB-1735B5D5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0E9A6-5AD2-40A8-AF22-52958945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21F02-0434-4AB6-8BA1-A840C4DCFC9C}" type="datetime1">
              <a:rPr lang="en-GB" smtClean="0"/>
              <a:t>09/12/2021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79998-7CE5-4207-9500-F8EFBD38A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F1425-6A75-4CE0-8BD4-D481C22F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06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6C5F11-D44A-4EEF-9088-6C2A2C5E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FC5B6-6342-41CC-B1C6-D27129283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D2C12-57A8-47F9-B3EA-3750FAC97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22DB1-2C92-4AC6-8625-8E5F5FEAE430}" type="datetime1">
              <a:rPr lang="en-GB" smtClean="0"/>
              <a:t>09/12/2021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3FCC-9797-4337-863E-5E59FB2E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Presenter: Aiden Taba. Developed by UWA System Health Lab. Do not share without permission.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13A57-87D3-4A9B-AA34-F31B555B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F52DC-2AC3-45EA-BA07-910DA900F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0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espressif.com/dl/package_esp32_index.json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ow2electronics.com/color-detection-tracking-with-esp32-cam-opencv/" TargetMode="External"/><Relationship Id="rId2" Type="http://schemas.openxmlformats.org/officeDocument/2006/relationships/hyperlink" Target="https://randomnerdtutorials.com/esp32-cam-video-streaming-face-recognition-arduino-i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robotzero.one/time-lapse-esp32-camera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B61259AE-37F3-4A64-941D-117A0113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8" r="12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6356A-8AB0-45F4-BC84-62AE7F2AE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270189" cy="3204134"/>
          </a:xfrm>
        </p:spPr>
        <p:txBody>
          <a:bodyPr anchor="b">
            <a:normAutofit/>
          </a:bodyPr>
          <a:lstStyle/>
          <a:p>
            <a:pPr algn="l"/>
            <a:r>
              <a:rPr lang="en-AU" sz="4800"/>
              <a:t>Day 2: Using microcontrollers</a:t>
            </a:r>
            <a:endParaRPr lang="en-GB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D2184-8FAC-43B2-9A2A-30D18E0FF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AU" sz="2000"/>
              <a:t>Introduction to breadboards, Arduinos and ESP32 cameras. </a:t>
            </a:r>
            <a:endParaRPr lang="en-GB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Living Lab">
            <a:extLst>
              <a:ext uri="{FF2B5EF4-FFF2-40B4-BE49-F238E27FC236}">
                <a16:creationId xmlns:a16="http://schemas.microsoft.com/office/drawing/2014/main" id="{812B6062-728E-4511-AED2-CA8C00928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09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Programming Basics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DFD2C-AAF9-4AF1-AAA8-9626CA8F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542" y="2029618"/>
            <a:ext cx="2886075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7A55C-B4DF-4642-AAB3-9B27AD585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542" y="3018631"/>
            <a:ext cx="3076575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1FF465-542D-480C-A95D-F684E84EA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555" y="2067719"/>
            <a:ext cx="28194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12BADB-2F51-45A9-8AD6-A1F6D9118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555" y="2928144"/>
            <a:ext cx="2543175" cy="638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4A24F0-50D5-4512-8050-2C967CE3C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972" y="4154884"/>
            <a:ext cx="1924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If-else statements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11</a:t>
            </a:fld>
            <a:endParaRPr lang="en-GB"/>
          </a:p>
        </p:txBody>
      </p:sp>
      <p:pic>
        <p:nvPicPr>
          <p:cNvPr id="2050" name="Picture 2" descr="Java if...else (With Examples)">
            <a:extLst>
              <a:ext uri="{FF2B5EF4-FFF2-40B4-BE49-F238E27FC236}">
                <a16:creationId xmlns:a16="http://schemas.microsoft.com/office/drawing/2014/main" id="{72EC66C4-CF3F-4987-BC1B-A2EC9A6AC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90" y="1690688"/>
            <a:ext cx="8756712" cy="40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2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Arduino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12</a:t>
            </a:fld>
            <a:endParaRPr lang="en-GB"/>
          </a:p>
        </p:txBody>
      </p:sp>
      <p:pic>
        <p:nvPicPr>
          <p:cNvPr id="5122" name="Picture 2" descr="Arduino Uno - Wikipedia">
            <a:extLst>
              <a:ext uri="{FF2B5EF4-FFF2-40B4-BE49-F238E27FC236}">
                <a16:creationId xmlns:a16="http://schemas.microsoft.com/office/drawing/2014/main" id="{B39D1D7C-1BEE-45C3-8C7B-2DB2089A1D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74" y="1443926"/>
            <a:ext cx="3584452" cy="35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ano V3.0 Board Australia">
            <a:extLst>
              <a:ext uri="{FF2B5EF4-FFF2-40B4-BE49-F238E27FC236}">
                <a16:creationId xmlns:a16="http://schemas.microsoft.com/office/drawing/2014/main" id="{86D6286F-7EAF-4DDE-B364-E94E5F007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5" y="1891716"/>
            <a:ext cx="3074565" cy="307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rduino Mega 2560 R3 Australia">
            <a:extLst>
              <a:ext uri="{FF2B5EF4-FFF2-40B4-BE49-F238E27FC236}">
                <a16:creationId xmlns:a16="http://schemas.microsoft.com/office/drawing/2014/main" id="{45231BD7-5085-40A5-84FD-3C1B69C0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502" y="1308885"/>
            <a:ext cx="3657396" cy="365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32101-E066-4101-86C0-11FB4C35BD7E}"/>
              </a:ext>
            </a:extLst>
          </p:cNvPr>
          <p:cNvSpPr txBox="1"/>
          <p:nvPr/>
        </p:nvSpPr>
        <p:spPr>
          <a:xfrm>
            <a:off x="1392574" y="4781615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Arduino Nano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5D126-FFD5-4F6A-AF2C-5D463AE49E3E}"/>
              </a:ext>
            </a:extLst>
          </p:cNvPr>
          <p:cNvSpPr txBox="1"/>
          <p:nvPr/>
        </p:nvSpPr>
        <p:spPr>
          <a:xfrm>
            <a:off x="5062270" y="4781615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Arduino Uno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0645A-08D0-4DBF-A834-254270D8CC9C}"/>
              </a:ext>
            </a:extLst>
          </p:cNvPr>
          <p:cNvSpPr txBox="1"/>
          <p:nvPr/>
        </p:nvSpPr>
        <p:spPr>
          <a:xfrm>
            <a:off x="8731966" y="4781615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Arduino Mega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Arduino Example Projects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13</a:t>
            </a:fld>
            <a:endParaRPr lang="en-GB"/>
          </a:p>
        </p:txBody>
      </p:sp>
      <p:pic>
        <p:nvPicPr>
          <p:cNvPr id="9218" name="Picture 2" descr="How to Build a Mobile Robot Using Arduino | Part 2 - Learn Robotics |  Mobile robot, Arduino projects, Arduino parts">
            <a:extLst>
              <a:ext uri="{FF2B5EF4-FFF2-40B4-BE49-F238E27FC236}">
                <a16:creationId xmlns:a16="http://schemas.microsoft.com/office/drawing/2014/main" id="{38774661-117C-47C7-9B78-72983AD321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31" y="1253331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ake an Arduino Temperature Sensor (Thermistor Tutorial)">
            <a:extLst>
              <a:ext uri="{FF2B5EF4-FFF2-40B4-BE49-F238E27FC236}">
                <a16:creationId xmlns:a16="http://schemas.microsoft.com/office/drawing/2014/main" id="{BD65DB24-5EBB-494D-A250-5A359B2F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11" y="2147557"/>
            <a:ext cx="4892062" cy="30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0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Arduino Nano: Labelled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14</a:t>
            </a:fld>
            <a:endParaRPr lang="en-GB"/>
          </a:p>
        </p:txBody>
      </p:sp>
      <p:pic>
        <p:nvPicPr>
          <p:cNvPr id="6146" name="Picture 2" descr="arduino-nano-4-1 - FunkyKit">
            <a:extLst>
              <a:ext uri="{FF2B5EF4-FFF2-40B4-BE49-F238E27FC236}">
                <a16:creationId xmlns:a16="http://schemas.microsoft.com/office/drawing/2014/main" id="{6A1E3450-D3C1-412B-A8B4-A77D89A9B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t="4168" r="2826" b="16490"/>
          <a:stretch/>
        </p:blipFill>
        <p:spPr bwMode="auto">
          <a:xfrm>
            <a:off x="1491342" y="1576874"/>
            <a:ext cx="9209315" cy="411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94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Arduino Nano: Blinking LED circuit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15</a:t>
            </a:fld>
            <a:endParaRPr lang="en-GB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C4697C9-02C1-4A2E-A0E1-B909876D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34" y="2025306"/>
            <a:ext cx="4241528" cy="355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452EC-AE0A-4087-9DD0-3D091EBA6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666" y="1990264"/>
            <a:ext cx="5800412" cy="37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3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Arduino Nano: Programming the simple LED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16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769E37-8A2E-497C-9479-2131174B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38" y="1619250"/>
            <a:ext cx="4221324" cy="40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97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Activity Time!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17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D21F5C-5267-4A3A-A9DF-6B640EB4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73" y="1735358"/>
            <a:ext cx="10515600" cy="634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Create a circuit to turn an LED ON and OFF with an Arduino and button</a:t>
            </a:r>
          </a:p>
        </p:txBody>
      </p:sp>
      <p:pic>
        <p:nvPicPr>
          <p:cNvPr id="8198" name="Picture 6" descr="Nano V3.0 Board Australia">
            <a:extLst>
              <a:ext uri="{FF2B5EF4-FFF2-40B4-BE49-F238E27FC236}">
                <a16:creationId xmlns:a16="http://schemas.microsoft.com/office/drawing/2014/main" id="{E8F52A81-038D-42DE-8CFC-B239DE469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t="5136" r="2458" b="10078"/>
          <a:stretch/>
        </p:blipFill>
        <p:spPr bwMode="auto">
          <a:xfrm>
            <a:off x="3533312" y="2414807"/>
            <a:ext cx="2432482" cy="22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readboard | Arduino Lesson 0. Getting Started | Adafruit Learning System">
            <a:extLst>
              <a:ext uri="{FF2B5EF4-FFF2-40B4-BE49-F238E27FC236}">
                <a16:creationId xmlns:a16="http://schemas.microsoft.com/office/drawing/2014/main" id="{98C0B566-7700-4AD5-8E2E-A8A0C7BC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3" y="2583908"/>
            <a:ext cx="2619814" cy="180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2.25 V Red LED 5mm Through Hole, Kingbright L-53HD | RS Components">
            <a:extLst>
              <a:ext uri="{FF2B5EF4-FFF2-40B4-BE49-F238E27FC236}">
                <a16:creationId xmlns:a16="http://schemas.microsoft.com/office/drawing/2014/main" id="{327A8499-6828-425C-BD63-1ACB4FBE5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6" r="21735"/>
          <a:stretch/>
        </p:blipFill>
        <p:spPr bwMode="auto">
          <a:xfrm rot="16200000">
            <a:off x="6102024" y="2913098"/>
            <a:ext cx="1465909" cy="14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100 Ohm Resistor X 5 Pieces">
            <a:extLst>
              <a:ext uri="{FF2B5EF4-FFF2-40B4-BE49-F238E27FC236}">
                <a16:creationId xmlns:a16="http://schemas.microsoft.com/office/drawing/2014/main" id="{816CAFF4-9D9A-4426-BBBB-6446D40DC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21" y="2997851"/>
            <a:ext cx="1477957" cy="14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Momentary Push Button Switch - Modern Device">
            <a:extLst>
              <a:ext uri="{FF2B5EF4-FFF2-40B4-BE49-F238E27FC236}">
                <a16:creationId xmlns:a16="http://schemas.microsoft.com/office/drawing/2014/main" id="{55E2EF8D-484E-4CCE-B80E-32B609DFE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447" y="2971529"/>
            <a:ext cx="1477958" cy="147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40CC8-4589-4D62-A5A7-9B8C95BF0287}"/>
              </a:ext>
            </a:extLst>
          </p:cNvPr>
          <p:cNvSpPr txBox="1"/>
          <p:nvPr/>
        </p:nvSpPr>
        <p:spPr>
          <a:xfrm>
            <a:off x="838200" y="4823927"/>
            <a:ext cx="213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1 x Breadboard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5F3F9-279F-4CBD-A1D1-3B17802DCEC0}"/>
              </a:ext>
            </a:extLst>
          </p:cNvPr>
          <p:cNvSpPr txBox="1"/>
          <p:nvPr/>
        </p:nvSpPr>
        <p:spPr>
          <a:xfrm>
            <a:off x="3680420" y="4823927"/>
            <a:ext cx="213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1 x Arduino Nano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A5654-E548-4300-BFA5-5715DCB5CE91}"/>
              </a:ext>
            </a:extLst>
          </p:cNvPr>
          <p:cNvSpPr txBox="1"/>
          <p:nvPr/>
        </p:nvSpPr>
        <p:spPr>
          <a:xfrm>
            <a:off x="6251546" y="4823927"/>
            <a:ext cx="95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1 x LED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296813-2948-41B9-9673-C5AD15A94D21}"/>
              </a:ext>
            </a:extLst>
          </p:cNvPr>
          <p:cNvSpPr txBox="1"/>
          <p:nvPr/>
        </p:nvSpPr>
        <p:spPr>
          <a:xfrm>
            <a:off x="7888727" y="4825551"/>
            <a:ext cx="133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2 x Resistor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176F1-5A1A-4409-B8D0-5DD42A190442}"/>
              </a:ext>
            </a:extLst>
          </p:cNvPr>
          <p:cNvSpPr txBox="1"/>
          <p:nvPr/>
        </p:nvSpPr>
        <p:spPr>
          <a:xfrm>
            <a:off x="9907886" y="4823927"/>
            <a:ext cx="213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1 x Push Button</a:t>
            </a:r>
          </a:p>
        </p:txBody>
      </p:sp>
    </p:spTree>
    <p:extLst>
      <p:ext uri="{BB962C8B-B14F-4D97-AF65-F5344CB8AC3E}">
        <p14:creationId xmlns:p14="http://schemas.microsoft.com/office/powerpoint/2010/main" val="210204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Activity Time: Hint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18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A31B1-6A85-4102-B205-142AC624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200" y="1707356"/>
            <a:ext cx="4394800" cy="344328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4ABC747E-9F6E-4CC8-B3CB-95C77D940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00" y="1618116"/>
            <a:ext cx="3717473" cy="36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1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Activity Time: Solution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19</a:t>
            </a:fld>
            <a:endParaRPr lang="en-GB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017DFDE-DB16-4493-BD9F-1A53B7C801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3331"/>
            <a:ext cx="62666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459ED-5DAE-4B7E-9DB9-A98FA40F9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"/>
          <a:stretch/>
        </p:blipFill>
        <p:spPr>
          <a:xfrm>
            <a:off x="7458325" y="1534602"/>
            <a:ext cx="3109148" cy="3896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B3245-46C0-435B-A015-08E207974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898" y="1421792"/>
            <a:ext cx="4585919" cy="41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Day 2 Content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7B5A-D73C-4485-88E4-87AD130E0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Introduction to breadboards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Programming the Arduino</a:t>
            </a:r>
          </a:p>
          <a:p>
            <a:pPr algn="l">
              <a:buFont typeface="+mj-lt"/>
              <a:buAutoNum type="arabicPeriod"/>
            </a:pPr>
            <a:r>
              <a:rPr lang="en-GB" dirty="0">
                <a:solidFill>
                  <a:srgbClr val="24292F"/>
                </a:solidFill>
                <a:latin typeface="-apple-system"/>
              </a:rPr>
              <a:t> Using the ESP32 camera</a:t>
            </a:r>
            <a:endParaRPr lang="en-GB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435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 and ESP32-CAM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20</a:t>
            </a:fld>
            <a:endParaRPr lang="en-GB"/>
          </a:p>
        </p:txBody>
      </p:sp>
      <p:pic>
        <p:nvPicPr>
          <p:cNvPr id="16386" name="Picture 2" descr="ESP32-DevKitC V4 Getting Started Guide - ESP32 - — ESP-IDF Programming  Guide latest documentation">
            <a:extLst>
              <a:ext uri="{FF2B5EF4-FFF2-40B4-BE49-F238E27FC236}">
                <a16:creationId xmlns:a16="http://schemas.microsoft.com/office/drawing/2014/main" id="{3313EE42-A81E-462E-820F-82BD5E27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30" y="1845951"/>
            <a:ext cx="5873968" cy="33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SP32 Camera Development Board (OV2640)">
            <a:extLst>
              <a:ext uri="{FF2B5EF4-FFF2-40B4-BE49-F238E27FC236}">
                <a16:creationId xmlns:a16="http://schemas.microsoft.com/office/drawing/2014/main" id="{84133CD5-7E21-4616-9F04-C89F70CB8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8650" r="381" b="18840"/>
          <a:stretch/>
        </p:blipFill>
        <p:spPr bwMode="auto">
          <a:xfrm>
            <a:off x="7104323" y="2309105"/>
            <a:ext cx="4249477" cy="265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777D07-D666-4018-A50B-07B9F2E935C9}"/>
              </a:ext>
            </a:extLst>
          </p:cNvPr>
          <p:cNvSpPr txBox="1"/>
          <p:nvPr/>
        </p:nvSpPr>
        <p:spPr>
          <a:xfrm>
            <a:off x="3365501" y="4965392"/>
            <a:ext cx="75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ESP32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00F1C-0638-4C36-9F68-1BCC65219CC1}"/>
              </a:ext>
            </a:extLst>
          </p:cNvPr>
          <p:cNvSpPr txBox="1"/>
          <p:nvPr/>
        </p:nvSpPr>
        <p:spPr>
          <a:xfrm>
            <a:off x="8826500" y="4965392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ESP32-CAM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9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 Camera: Circuit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21</a:t>
            </a:fld>
            <a:endParaRPr lang="en-GB"/>
          </a:p>
        </p:txBody>
      </p:sp>
      <p:pic>
        <p:nvPicPr>
          <p:cNvPr id="3074" name="Picture 2" descr="ESP32CAM Blynk Motion Sensor Security Camera with Notification">
            <a:extLst>
              <a:ext uri="{FF2B5EF4-FFF2-40B4-BE49-F238E27FC236}">
                <a16:creationId xmlns:a16="http://schemas.microsoft.com/office/drawing/2014/main" id="{E4BCFDC7-3AED-4E50-9B94-A1748D74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714" y="2057400"/>
            <a:ext cx="489857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9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 Camera Setup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22</a:t>
            </a:fld>
            <a:endParaRPr lang="en-GB"/>
          </a:p>
        </p:txBody>
      </p:sp>
      <p:pic>
        <p:nvPicPr>
          <p:cNvPr id="3074" name="Picture 2" descr="Installing ESP32 Add-on in Arduino IDE Windows, Mac OS X, Linux open preferences">
            <a:extLst>
              <a:ext uri="{FF2B5EF4-FFF2-40B4-BE49-F238E27FC236}">
                <a16:creationId xmlns:a16="http://schemas.microsoft.com/office/drawing/2014/main" id="{64D2AF24-B478-4973-B882-613F366F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15" y="2105234"/>
            <a:ext cx="2052842" cy="356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stalling ESP32 Add-on in Arduino IDE Windows, Mac OS X, Linux enter URLs">
            <a:extLst>
              <a:ext uri="{FF2B5EF4-FFF2-40B4-BE49-F238E27FC236}">
                <a16:creationId xmlns:a16="http://schemas.microsoft.com/office/drawing/2014/main" id="{D2444AED-F6B1-45EE-976E-38B73D83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47" y="2239579"/>
            <a:ext cx="4571553" cy="384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0BDF5-542A-4AF3-AF29-DCBA8277B6F2}"/>
              </a:ext>
            </a:extLst>
          </p:cNvPr>
          <p:cNvSpPr txBox="1"/>
          <p:nvPr/>
        </p:nvSpPr>
        <p:spPr>
          <a:xfrm>
            <a:off x="4792134" y="1596871"/>
            <a:ext cx="730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A3A3A"/>
                </a:solidFill>
                <a:latin typeface="Helvetica" panose="020B0604020202020204" pitchFamily="34" charset="0"/>
              </a:rPr>
              <a:t>2. Enter </a:t>
            </a:r>
            <a:r>
              <a:rPr lang="en-US" b="1" i="0" dirty="0">
                <a:solidFill>
                  <a:srgbClr val="3A3A3A"/>
                </a:solidFill>
                <a:effectLst/>
                <a:latin typeface="Helvetica" panose="020B0604020202020204" pitchFamily="34" charset="0"/>
                <a:hlinkClick r:id="rId6"/>
              </a:rPr>
              <a:t>https://dl.espressif.com/dl/package_esp32_index.json</a:t>
            </a:r>
            <a:endParaRPr lang="en-US" b="1" i="0" dirty="0">
              <a:solidFill>
                <a:srgbClr val="3A3A3A"/>
              </a:solidFill>
              <a:effectLst/>
              <a:latin typeface="Helvetica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3A3A3A"/>
                </a:solidFill>
                <a:latin typeface="Helvetica" panose="020B0604020202020204" pitchFamily="34" charset="0"/>
              </a:rPr>
              <a:t>into Additional Boards Manager URLs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55188-9FAD-4556-9A32-6F1A9BDFDDF1}"/>
              </a:ext>
            </a:extLst>
          </p:cNvPr>
          <p:cNvSpPr txBox="1"/>
          <p:nvPr/>
        </p:nvSpPr>
        <p:spPr>
          <a:xfrm>
            <a:off x="1351800" y="1596871"/>
            <a:ext cx="321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1. File </a:t>
            </a:r>
            <a:r>
              <a:rPr lang="en-AU" dirty="0">
                <a:sym typeface="Wingdings" panose="05000000000000000000" pitchFamily="2" charset="2"/>
              </a:rPr>
              <a:t> Preferences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48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 Camera Setup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55188-9FAD-4556-9A32-6F1A9BDFDDF1}"/>
              </a:ext>
            </a:extLst>
          </p:cNvPr>
          <p:cNvSpPr txBox="1"/>
          <p:nvPr/>
        </p:nvSpPr>
        <p:spPr>
          <a:xfrm>
            <a:off x="838200" y="1564948"/>
            <a:ext cx="378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3. Tools </a:t>
            </a:r>
            <a:r>
              <a:rPr lang="en-AU" dirty="0">
                <a:sym typeface="Wingdings" panose="05000000000000000000" pitchFamily="2" charset="2"/>
              </a:rPr>
              <a:t> Board  Boards Manager</a:t>
            </a:r>
            <a:endParaRPr lang="en-US" dirty="0"/>
          </a:p>
        </p:txBody>
      </p:sp>
      <p:pic>
        <p:nvPicPr>
          <p:cNvPr id="4098" name="Picture 2" descr="Installing ESP32 Add-on in Arduino IDE Windows, Mac OS X, Linux open boards manager">
            <a:extLst>
              <a:ext uri="{FF2B5EF4-FFF2-40B4-BE49-F238E27FC236}">
                <a16:creationId xmlns:a16="http://schemas.microsoft.com/office/drawing/2014/main" id="{8FB4DD46-F719-4829-9854-FD0BBC933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87" y="2486940"/>
            <a:ext cx="3855113" cy="348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SP32 Add-on in Arduino IDE Windows, Mac OS X, Linux Installed">
            <a:extLst>
              <a:ext uri="{FF2B5EF4-FFF2-40B4-BE49-F238E27FC236}">
                <a16:creationId xmlns:a16="http://schemas.microsoft.com/office/drawing/2014/main" id="{1620B6CE-DCC9-4790-BA1D-A88C3E48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92" y="2599907"/>
            <a:ext cx="6186492" cy="34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138FD-3B18-4735-A2B3-071B19C7007B}"/>
              </a:ext>
            </a:extLst>
          </p:cNvPr>
          <p:cNvSpPr txBox="1"/>
          <p:nvPr/>
        </p:nvSpPr>
        <p:spPr>
          <a:xfrm>
            <a:off x="5877492" y="1564948"/>
            <a:ext cx="378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4. Search for and install “esp32”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7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 Camera Setup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24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55188-9FAD-4556-9A32-6F1A9BDFDDF1}"/>
              </a:ext>
            </a:extLst>
          </p:cNvPr>
          <p:cNvSpPr txBox="1"/>
          <p:nvPr/>
        </p:nvSpPr>
        <p:spPr>
          <a:xfrm>
            <a:off x="3005667" y="133814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5. Tools </a:t>
            </a:r>
            <a:r>
              <a:rPr lang="en-AU" dirty="0">
                <a:sym typeface="Wingdings" panose="05000000000000000000" pitchFamily="2" charset="2"/>
              </a:rPr>
              <a:t> Board  ESP32 Arduino  AI-Thinker ESP32-CAM</a:t>
            </a:r>
            <a:endParaRPr lang="en-US" dirty="0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5DEBA-6947-476B-9DA9-EB2A91501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3" b="16937"/>
          <a:stretch/>
        </p:blipFill>
        <p:spPr>
          <a:xfrm>
            <a:off x="3135427" y="1732913"/>
            <a:ext cx="5921145" cy="46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 Camera Setup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55188-9FAD-4556-9A32-6F1A9BDFDDF1}"/>
              </a:ext>
            </a:extLst>
          </p:cNvPr>
          <p:cNvSpPr txBox="1"/>
          <p:nvPr/>
        </p:nvSpPr>
        <p:spPr>
          <a:xfrm>
            <a:off x="596784" y="1690688"/>
            <a:ext cx="537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6. Unplug the ESP32-CAM from your computer</a:t>
            </a:r>
          </a:p>
          <a:p>
            <a:r>
              <a:rPr lang="en-AU" dirty="0"/>
              <a:t>7. Navigate to </a:t>
            </a:r>
            <a:r>
              <a:rPr lang="en-AU" b="1" dirty="0"/>
              <a:t>Tools </a:t>
            </a:r>
            <a:r>
              <a:rPr lang="en-AU" b="1" dirty="0">
                <a:sym typeface="Wingdings" panose="05000000000000000000" pitchFamily="2" charset="2"/>
              </a:rPr>
              <a:t></a:t>
            </a:r>
            <a:r>
              <a:rPr lang="en-AU" b="1" dirty="0"/>
              <a:t> Port </a:t>
            </a:r>
            <a:r>
              <a:rPr lang="en-AU" dirty="0"/>
              <a:t>and keep note of the ports</a:t>
            </a:r>
            <a:endParaRPr lang="en-US" dirty="0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24459-BBE2-405A-9EAF-AD726F0AD5A3}"/>
              </a:ext>
            </a:extLst>
          </p:cNvPr>
          <p:cNvSpPr txBox="1"/>
          <p:nvPr/>
        </p:nvSpPr>
        <p:spPr>
          <a:xfrm>
            <a:off x="6375400" y="1690688"/>
            <a:ext cx="537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8. Reconnect the ESP32-CAM to your computer</a:t>
            </a:r>
          </a:p>
          <a:p>
            <a:r>
              <a:rPr lang="en-AU" dirty="0"/>
              <a:t>9. Navigate to </a:t>
            </a:r>
            <a:r>
              <a:rPr lang="en-AU" b="1" dirty="0"/>
              <a:t>Tools </a:t>
            </a:r>
            <a:r>
              <a:rPr lang="en-AU" b="1" dirty="0">
                <a:sym typeface="Wingdings" panose="05000000000000000000" pitchFamily="2" charset="2"/>
              </a:rPr>
              <a:t></a:t>
            </a:r>
            <a:r>
              <a:rPr lang="en-AU" b="1" dirty="0"/>
              <a:t> Port </a:t>
            </a:r>
            <a:r>
              <a:rPr lang="en-AU" dirty="0"/>
              <a:t>and select the new port</a:t>
            </a:r>
          </a:p>
        </p:txBody>
      </p:sp>
    </p:spTree>
    <p:extLst>
      <p:ext uri="{BB962C8B-B14F-4D97-AF65-F5344CB8AC3E}">
        <p14:creationId xmlns:p14="http://schemas.microsoft.com/office/powerpoint/2010/main" val="1872743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ESP32-CAM Web Server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24459-BBE2-405A-9EAF-AD726F0AD5A3}"/>
              </a:ext>
            </a:extLst>
          </p:cNvPr>
          <p:cNvSpPr txBox="1"/>
          <p:nvPr/>
        </p:nvSpPr>
        <p:spPr>
          <a:xfrm>
            <a:off x="948267" y="1671109"/>
            <a:ext cx="778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10. File </a:t>
            </a:r>
            <a:r>
              <a:rPr lang="en-AU" dirty="0">
                <a:sym typeface="Wingdings" panose="05000000000000000000" pitchFamily="2" charset="2"/>
              </a:rPr>
              <a:t> Examples  ESP32  Camera  CameraWebServer</a:t>
            </a:r>
            <a:endParaRPr lang="en-A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483849-B4C5-4870-9EF4-ABE32D292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06" y="2232490"/>
            <a:ext cx="4319588" cy="32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16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ESP32-CAM Web Server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24459-BBE2-405A-9EAF-AD726F0AD5A3}"/>
              </a:ext>
            </a:extLst>
          </p:cNvPr>
          <p:cNvSpPr txBox="1"/>
          <p:nvPr/>
        </p:nvSpPr>
        <p:spPr>
          <a:xfrm>
            <a:off x="948267" y="1681652"/>
            <a:ext cx="778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11. Comment out the CAMERA_MODEL_WROVER_KIT line</a:t>
            </a:r>
          </a:p>
          <a:p>
            <a:r>
              <a:rPr lang="en-AU" dirty="0"/>
              <a:t>12. Uncomment the CAMERA_MODEL_AI_THINKER line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984528D-D705-497E-BA0F-C163CD7F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2547144"/>
            <a:ext cx="10287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DB19D5-0D2D-4099-BD81-EE614FF87844}"/>
              </a:ext>
            </a:extLst>
          </p:cNvPr>
          <p:cNvSpPr/>
          <p:nvPr/>
        </p:nvSpPr>
        <p:spPr>
          <a:xfrm>
            <a:off x="948267" y="2944549"/>
            <a:ext cx="6697133" cy="31511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223780-EB8A-4EB2-BA48-771A105EC7E6}"/>
              </a:ext>
            </a:extLst>
          </p:cNvPr>
          <p:cNvSpPr/>
          <p:nvPr/>
        </p:nvSpPr>
        <p:spPr>
          <a:xfrm>
            <a:off x="956733" y="4705616"/>
            <a:ext cx="6697133" cy="31511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17312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ESP32-CAM Web Server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24459-BBE2-405A-9EAF-AD726F0AD5A3}"/>
              </a:ext>
            </a:extLst>
          </p:cNvPr>
          <p:cNvSpPr txBox="1"/>
          <p:nvPr/>
        </p:nvSpPr>
        <p:spPr>
          <a:xfrm>
            <a:off x="948267" y="1681652"/>
            <a:ext cx="778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13. Fill in the Wi-Fi details within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4BC26-6A6F-4947-8FFE-33770AC0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76" y="2620001"/>
            <a:ext cx="9678024" cy="16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16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ESP32-CAM Web Server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24459-BBE2-405A-9EAF-AD726F0AD5A3}"/>
              </a:ext>
            </a:extLst>
          </p:cNvPr>
          <p:cNvSpPr txBox="1"/>
          <p:nvPr/>
        </p:nvSpPr>
        <p:spPr>
          <a:xfrm>
            <a:off x="948267" y="1681652"/>
            <a:ext cx="778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14. Compile and upload your code to the ESP32-CAM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1B7F1-36FA-43BC-9ABA-172378680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08" y="2353288"/>
            <a:ext cx="4884738" cy="24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Breadboards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</a:t>
            </a:fld>
            <a:endParaRPr lang="en-GB"/>
          </a:p>
        </p:txBody>
      </p:sp>
      <p:pic>
        <p:nvPicPr>
          <p:cNvPr id="2050" name="Picture 2" descr="Beyond Prototyping | Tutorials | Particle">
            <a:extLst>
              <a:ext uri="{FF2B5EF4-FFF2-40B4-BE49-F238E27FC236}">
                <a16:creationId xmlns:a16="http://schemas.microsoft.com/office/drawing/2014/main" id="{0C0B6952-51FE-45F9-A06C-435E516EB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35"/>
          <a:stretch/>
        </p:blipFill>
        <p:spPr bwMode="auto">
          <a:xfrm>
            <a:off x="6400158" y="1592485"/>
            <a:ext cx="5132463" cy="367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readboard | Arduino Lesson 0. Getting Started | Adafruit Learning System">
            <a:extLst>
              <a:ext uri="{FF2B5EF4-FFF2-40B4-BE49-F238E27FC236}">
                <a16:creationId xmlns:a16="http://schemas.microsoft.com/office/drawing/2014/main" id="{F7F33BFD-A0E4-40F0-9C75-1A7BB9E00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64" y="1781928"/>
            <a:ext cx="4791480" cy="329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902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ESP32-CAM Web Server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24459-BBE2-405A-9EAF-AD726F0AD5A3}"/>
              </a:ext>
            </a:extLst>
          </p:cNvPr>
          <p:cNvSpPr txBox="1"/>
          <p:nvPr/>
        </p:nvSpPr>
        <p:spPr>
          <a:xfrm>
            <a:off x="948267" y="1681652"/>
            <a:ext cx="778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15. When “Connecting ……_____........_____.......” appears. Click the reset button under the ESP32 Cam. If that doesn’t work, flip the switch and try again.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5188C-19D1-4608-9673-35A2BAD42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22" y="2823368"/>
            <a:ext cx="6329065" cy="17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93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ESP32-CAM Web Server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31</a:t>
            </a:fld>
            <a:endParaRPr lang="en-GB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24459-BBE2-405A-9EAF-AD726F0AD5A3}"/>
              </a:ext>
            </a:extLst>
          </p:cNvPr>
          <p:cNvSpPr txBox="1"/>
          <p:nvPr/>
        </p:nvSpPr>
        <p:spPr>
          <a:xfrm>
            <a:off x="948267" y="1681652"/>
            <a:ext cx="778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16. Everything has been uploaded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70DCF8-0A05-455B-A33F-22EC5249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486025"/>
            <a:ext cx="56292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39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ESP32-CAM Web Server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32</a:t>
            </a:fld>
            <a:endParaRPr lang="en-GB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24459-BBE2-405A-9EAF-AD726F0AD5A3}"/>
              </a:ext>
            </a:extLst>
          </p:cNvPr>
          <p:cNvSpPr txBox="1"/>
          <p:nvPr/>
        </p:nvSpPr>
        <p:spPr>
          <a:xfrm>
            <a:off x="948267" y="1681652"/>
            <a:ext cx="778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17. Open the serial monitor</a:t>
            </a:r>
          </a:p>
          <a:p>
            <a:r>
              <a:rPr lang="en-AU" dirty="0"/>
              <a:t>18. Flip the switch on the breadboard and reset the ESP32-CAM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70DCF8-0A05-455B-A33F-22EC5249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486025"/>
            <a:ext cx="56292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219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ESP32-CAM Web Server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33</a:t>
            </a:fld>
            <a:endParaRPr lang="en-GB"/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24459-BBE2-405A-9EAF-AD726F0AD5A3}"/>
              </a:ext>
            </a:extLst>
          </p:cNvPr>
          <p:cNvSpPr txBox="1"/>
          <p:nvPr/>
        </p:nvSpPr>
        <p:spPr>
          <a:xfrm>
            <a:off x="948267" y="1681652"/>
            <a:ext cx="778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19. Navigate to the IP address in the Serial Monitor.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70DCF8-0A05-455B-A33F-22EC5249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486025"/>
            <a:ext cx="56292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343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ESP32-CAM Web Server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1B675-03F2-4449-96C1-252FCA02EA73}"/>
              </a:ext>
            </a:extLst>
          </p:cNvPr>
          <p:cNvSpPr txBox="1"/>
          <p:nvPr/>
        </p:nvSpPr>
        <p:spPr>
          <a:xfrm>
            <a:off x="1019617" y="1690688"/>
            <a:ext cx="442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Smile!</a:t>
            </a:r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You’re on camera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47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Homework :)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776"/>
            <a:ext cx="10515600" cy="1325563"/>
          </a:xfrm>
        </p:spPr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Bits and Bytes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36</a:t>
            </a:fld>
            <a:endParaRPr lang="en-GB"/>
          </a:p>
        </p:txBody>
      </p:sp>
      <p:pic>
        <p:nvPicPr>
          <p:cNvPr id="14338" name="Picture 2" descr="How much is 1 byte, kilobyte, megabyte, gigabyte, etc.?">
            <a:extLst>
              <a:ext uri="{FF2B5EF4-FFF2-40B4-BE49-F238E27FC236}">
                <a16:creationId xmlns:a16="http://schemas.microsoft.com/office/drawing/2014/main" id="{2D314F56-65C4-4C04-A31A-AECC67EF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81" y="176212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Binary to Decimal Trainer - Shortrope.com">
            <a:extLst>
              <a:ext uri="{FF2B5EF4-FFF2-40B4-BE49-F238E27FC236}">
                <a16:creationId xmlns:a16="http://schemas.microsoft.com/office/drawing/2014/main" id="{427D658A-9B40-47F9-BDDE-3317DE7F4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52650"/>
            <a:ext cx="4572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7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776"/>
            <a:ext cx="10515600" cy="1325563"/>
          </a:xfrm>
        </p:spPr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Data Representation 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37</a:t>
            </a:fld>
            <a:endParaRPr lang="en-GB"/>
          </a:p>
        </p:txBody>
      </p:sp>
      <p:pic>
        <p:nvPicPr>
          <p:cNvPr id="15364" name="Picture 4" descr="Color image representation in binary - Binary">
            <a:extLst>
              <a:ext uri="{FF2B5EF4-FFF2-40B4-BE49-F238E27FC236}">
                <a16:creationId xmlns:a16="http://schemas.microsoft.com/office/drawing/2014/main" id="{3C1E0D8F-34E6-4921-B661-EAE27B8D8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1724025"/>
            <a:ext cx="84486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92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Logic Gates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38</a:t>
            </a:fld>
            <a:endParaRPr lang="en-GB"/>
          </a:p>
        </p:txBody>
      </p:sp>
      <p:pic>
        <p:nvPicPr>
          <p:cNvPr id="19458" name="Picture 2" descr="Logic Gates">
            <a:extLst>
              <a:ext uri="{FF2B5EF4-FFF2-40B4-BE49-F238E27FC236}">
                <a16:creationId xmlns:a16="http://schemas.microsoft.com/office/drawing/2014/main" id="{3E1FF2AC-F216-489B-9D5E-C552AD5DD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42" y="2793969"/>
            <a:ext cx="3753829" cy="19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Summary of the common Boolean logic gates with symbols and truth tables. |  Download Scientific Diagram">
            <a:extLst>
              <a:ext uri="{FF2B5EF4-FFF2-40B4-BE49-F238E27FC236}">
                <a16:creationId xmlns:a16="http://schemas.microsoft.com/office/drawing/2014/main" id="{C70B22DE-4CEB-4007-BB34-265D238C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81" y="1305017"/>
            <a:ext cx="4100240" cy="487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210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Brownout: Aiden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39</a:t>
            </a:fld>
            <a:endParaRPr lang="en-GB"/>
          </a:p>
        </p:txBody>
      </p:sp>
      <p:pic>
        <p:nvPicPr>
          <p:cNvPr id="18434" name="Picture 2" descr="App Note: Understanding and using power-on-reset and brown-out-detection  supervisory devices – Dangerous Prototypes">
            <a:extLst>
              <a:ext uri="{FF2B5EF4-FFF2-40B4-BE49-F238E27FC236}">
                <a16:creationId xmlns:a16="http://schemas.microsoft.com/office/drawing/2014/main" id="{1AB64019-C6E7-4304-A1BA-90E8CF42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72" y="1693207"/>
            <a:ext cx="8971413" cy="411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13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Breadboards: Why do we use them?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4</a:t>
            </a:fld>
            <a:endParaRPr lang="en-GB"/>
          </a:p>
        </p:txBody>
      </p:sp>
      <p:pic>
        <p:nvPicPr>
          <p:cNvPr id="1030" name="Picture 6" descr="Folktek in the Buchla forum? - Page 4 - MOD WIGGLER">
            <a:extLst>
              <a:ext uri="{FF2B5EF4-FFF2-40B4-BE49-F238E27FC236}">
                <a16:creationId xmlns:a16="http://schemas.microsoft.com/office/drawing/2014/main" id="{2971DA1F-9FC5-401A-890A-A650A1302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68"/>
          <a:stretch/>
        </p:blipFill>
        <p:spPr bwMode="auto">
          <a:xfrm>
            <a:off x="838200" y="1990654"/>
            <a:ext cx="5021425" cy="33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Use a Breadboard : 5 Steps (with Pictures) - Instructables">
            <a:extLst>
              <a:ext uri="{FF2B5EF4-FFF2-40B4-BE49-F238E27FC236}">
                <a16:creationId xmlns:a16="http://schemas.microsoft.com/office/drawing/2014/main" id="{F6CE8730-444D-43AC-864A-E93FA4088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28" y="1990653"/>
            <a:ext cx="5021426" cy="33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537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3.3V and 5V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189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Arduino Resources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74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ESP32 Camera Resources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525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2662-F800-4F58-B1A5-E0FE5409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Prevent Brownout and other issues on ESP32-Cam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11D7-0342-498A-AE8D-5C066FE3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/>
              <a:t>Add capacitors to 3.3V and 5V rails</a:t>
            </a:r>
          </a:p>
          <a:p>
            <a:r>
              <a:rPr lang="en-AU"/>
              <a:t>Use 5V USB/Serial configuration to power ESP32-Cam</a:t>
            </a:r>
          </a:p>
          <a:p>
            <a:r>
              <a:rPr lang="en-AU"/>
              <a:t>Be patient with connection, try multiple times </a:t>
            </a:r>
          </a:p>
          <a:p>
            <a:r>
              <a:rPr lang="en-AU"/>
              <a:t>Add a switch to D0 and GND to make uploading firmware easier</a:t>
            </a:r>
          </a:p>
          <a:p>
            <a:r>
              <a:rPr lang="en-AU"/>
              <a:t>Ensure transmit pins are wired up correctly</a:t>
            </a:r>
          </a:p>
          <a:p>
            <a:r>
              <a:rPr lang="en-AU"/>
              <a:t>Make sure ESP32 library is installed</a:t>
            </a:r>
          </a:p>
          <a:p>
            <a:r>
              <a:rPr lang="en-GB">
                <a:hlinkClick r:id="rId2"/>
              </a:rPr>
              <a:t>https://randomnerdtutorials.com/esp32-cam-video-streaming-face-recognition-arduino-ide/</a:t>
            </a:r>
            <a:endParaRPr lang="en-AU"/>
          </a:p>
          <a:p>
            <a:r>
              <a:rPr lang="en-GB">
                <a:hlinkClick r:id="rId3"/>
              </a:rPr>
              <a:t>https://how2electronics.com/color-detection-tracking-with-esp32-cam-opencv/</a:t>
            </a:r>
            <a:endParaRPr lang="en-GB"/>
          </a:p>
          <a:p>
            <a:r>
              <a:rPr lang="en-GB">
                <a:hlinkClick r:id="rId4"/>
              </a:rPr>
              <a:t>https://robotzero.one/time-lapse-esp32-cameras/</a:t>
            </a:r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F1A3F-D6FB-4594-BE69-C99AAF0B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Presenter: Aiden Taba.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F4953317-D9C7-4B91-AED9-A8D700CF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7A290-81CC-4DDF-A9E4-082270DC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35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Breadboards: How do they work?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5</a:t>
            </a:fld>
            <a:endParaRPr lang="en-GB"/>
          </a:p>
        </p:txBody>
      </p:sp>
      <p:pic>
        <p:nvPicPr>
          <p:cNvPr id="3074" name="Picture 2" descr="Breadboard tutorial: learn electronics with Raspberry Pi — The MagPi  magazine">
            <a:extLst>
              <a:ext uri="{FF2B5EF4-FFF2-40B4-BE49-F238E27FC236}">
                <a16:creationId xmlns:a16="http://schemas.microsoft.com/office/drawing/2014/main" id="{311E78E2-0FF5-4FF9-8232-6DB43FE847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6" y="173535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hematic diagrams | Mastering Arduino">
            <a:extLst>
              <a:ext uri="{FF2B5EF4-FFF2-40B4-BE49-F238E27FC236}">
                <a16:creationId xmlns:a16="http://schemas.microsoft.com/office/drawing/2014/main" id="{4BEB0437-BDF9-42B3-905F-DCAB3229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46" y="2050022"/>
            <a:ext cx="5801784" cy="40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20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Activity Time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2EB3-67C0-43D9-9D75-716FB66EF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3187"/>
          </a:xfrm>
        </p:spPr>
        <p:txBody>
          <a:bodyPr/>
          <a:lstStyle/>
          <a:p>
            <a:r>
              <a:rPr lang="en-AU" dirty="0"/>
              <a:t>Turn on an LED on the breadboard</a:t>
            </a:r>
            <a:endParaRPr lang="en-US" dirty="0"/>
          </a:p>
        </p:txBody>
      </p:sp>
      <p:pic>
        <p:nvPicPr>
          <p:cNvPr id="1026" name="Picture 2" descr="A000005 Arduino Nano 3.0 Board | element14 Australia">
            <a:extLst>
              <a:ext uri="{FF2B5EF4-FFF2-40B4-BE49-F238E27FC236}">
                <a16:creationId xmlns:a16="http://schemas.microsoft.com/office/drawing/2014/main" id="{68F6B6F2-C6F4-414E-A04C-3DB9F4284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641" y="3014259"/>
            <a:ext cx="4783702" cy="206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182122-33EA-46AF-AFA0-EDEE48B6D63D}"/>
              </a:ext>
            </a:extLst>
          </p:cNvPr>
          <p:cNvSpPr/>
          <p:nvPr/>
        </p:nvSpPr>
        <p:spPr>
          <a:xfrm>
            <a:off x="9342595" y="4539931"/>
            <a:ext cx="447016" cy="42884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B06FBB-CBFA-4885-8F13-1976BB7CA25E}"/>
              </a:ext>
            </a:extLst>
          </p:cNvPr>
          <p:cNvSpPr/>
          <p:nvPr/>
        </p:nvSpPr>
        <p:spPr>
          <a:xfrm>
            <a:off x="9875961" y="4554968"/>
            <a:ext cx="447016" cy="42884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51C158-A5EA-4252-B0CA-12FE81F9A23B}"/>
              </a:ext>
            </a:extLst>
          </p:cNvPr>
          <p:cNvSpPr/>
          <p:nvPr/>
        </p:nvSpPr>
        <p:spPr>
          <a:xfrm>
            <a:off x="9299773" y="5109912"/>
            <a:ext cx="489838" cy="2675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5V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2C1EF7-E5B2-4E4E-B5DD-18088096CD72}"/>
              </a:ext>
            </a:extLst>
          </p:cNvPr>
          <p:cNvSpPr/>
          <p:nvPr/>
        </p:nvSpPr>
        <p:spPr>
          <a:xfrm>
            <a:off x="9845303" y="5109912"/>
            <a:ext cx="648103" cy="2675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GND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0C5C1-CAD4-406D-9C42-91FB9129E381}"/>
              </a:ext>
            </a:extLst>
          </p:cNvPr>
          <p:cNvSpPr txBox="1"/>
          <p:nvPr/>
        </p:nvSpPr>
        <p:spPr>
          <a:xfrm>
            <a:off x="9416355" y="5327002"/>
            <a:ext cx="4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+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0D7177-3518-4641-A20C-A27C99A8ED9F}"/>
              </a:ext>
            </a:extLst>
          </p:cNvPr>
          <p:cNvSpPr txBox="1"/>
          <p:nvPr/>
        </p:nvSpPr>
        <p:spPr>
          <a:xfrm>
            <a:off x="10022775" y="5320507"/>
            <a:ext cx="4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-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8C7F5-EAB2-4405-8C83-FC5A98410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7" t="13503" r="11341" b="11226"/>
          <a:stretch/>
        </p:blipFill>
        <p:spPr>
          <a:xfrm>
            <a:off x="775685" y="2511237"/>
            <a:ext cx="5079041" cy="30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4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8" grpId="0" animBg="1"/>
      <p:bldP spid="11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Activity Time: Solution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7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E35296-47B7-4FAA-8634-231574FC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55" y="1690687"/>
            <a:ext cx="6096178" cy="3805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32A0A8-0C1C-414F-9AF3-154BC8610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19" y="1690686"/>
            <a:ext cx="5905617" cy="39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26318D"/>
                </a:solidFill>
                <a:latin typeface="+mn-lt"/>
                <a:ea typeface="+mn-ea"/>
                <a:cs typeface="+mn-cs"/>
              </a:rPr>
              <a:t>Fritzing Demo</a:t>
            </a:r>
            <a:endParaRPr lang="en-GB" dirty="0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8</a:t>
            </a:fld>
            <a:endParaRPr lang="en-GB"/>
          </a:p>
        </p:txBody>
      </p:sp>
      <p:pic>
        <p:nvPicPr>
          <p:cNvPr id="4100" name="Picture 4" descr="Fritzing – Circuit &amp;amp; Wiring Diagrams">
            <a:extLst>
              <a:ext uri="{FF2B5EF4-FFF2-40B4-BE49-F238E27FC236}">
                <a16:creationId xmlns:a16="http://schemas.microsoft.com/office/drawing/2014/main" id="{F2F23933-646B-4953-8C73-2F50B7F9C3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37" y="1713023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64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400E-2573-428A-A122-9769E6BF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26318D"/>
                </a:solidFill>
                <a:latin typeface="+mn-lt"/>
                <a:ea typeface="+mn-ea"/>
                <a:cs typeface="+mn-cs"/>
              </a:rPr>
              <a:t>Digital Logic</a:t>
            </a:r>
            <a:endParaRPr lang="en-GB">
              <a:solidFill>
                <a:srgbClr val="26318D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74F5-6B12-4AC3-9900-72CD009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25892" cy="365125"/>
          </a:xfrm>
        </p:spPr>
        <p:txBody>
          <a:bodyPr/>
          <a:lstStyle/>
          <a:p>
            <a:r>
              <a:rPr lang="en-GB"/>
              <a:t>Presenter: Nick Sadovnikov. Developed by UWA System Health Lab. Do not share without permission. </a:t>
            </a:r>
          </a:p>
        </p:txBody>
      </p:sp>
      <p:pic>
        <p:nvPicPr>
          <p:cNvPr id="6" name="Picture 2" descr="Living Lab">
            <a:extLst>
              <a:ext uri="{FF2B5EF4-FFF2-40B4-BE49-F238E27FC236}">
                <a16:creationId xmlns:a16="http://schemas.microsoft.com/office/drawing/2014/main" id="{33634190-0EB8-415B-9609-B2773A96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86696"/>
            <a:ext cx="1182053" cy="6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003B-46D7-47B2-818F-D341665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F52DC-2AC3-45EA-BA07-910DA900F837}" type="slidenum">
              <a:rPr lang="en-GB" smtClean="0"/>
              <a:t>9</a:t>
            </a:fld>
            <a:endParaRPr lang="en-GB"/>
          </a:p>
        </p:txBody>
      </p:sp>
      <p:pic>
        <p:nvPicPr>
          <p:cNvPr id="13314" name="Picture 2" descr="Analog vs. Digital Signals: Uses, Advantages and Disadvantages | Article |  MPS">
            <a:extLst>
              <a:ext uri="{FF2B5EF4-FFF2-40B4-BE49-F238E27FC236}">
                <a16:creationId xmlns:a16="http://schemas.microsoft.com/office/drawing/2014/main" id="{F96B610F-124A-4908-BE8B-B3EDE148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7" y="2316956"/>
            <a:ext cx="6010276" cy="22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lved: Refer to Fig. 1-20 and assume a 5-V power supply. In a TTL... |  Chegg.com">
            <a:extLst>
              <a:ext uri="{FF2B5EF4-FFF2-40B4-BE49-F238E27FC236}">
                <a16:creationId xmlns:a16="http://schemas.microsoft.com/office/drawing/2014/main" id="{10C82009-4CA7-4B70-8B06-E5E541D65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258" y="1865085"/>
            <a:ext cx="4260542" cy="312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389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1582</Words>
  <Application>Microsoft Office PowerPoint</Application>
  <PresentationFormat>Widescreen</PresentationFormat>
  <Paragraphs>240</Paragraphs>
  <Slides>43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-apple-system</vt:lpstr>
      <vt:lpstr>Arial</vt:lpstr>
      <vt:lpstr>Arial</vt:lpstr>
      <vt:lpstr>Calibri</vt:lpstr>
      <vt:lpstr>Calibri Light</vt:lpstr>
      <vt:lpstr>Helvetica</vt:lpstr>
      <vt:lpstr>1_Office Theme</vt:lpstr>
      <vt:lpstr>Day 2: Using microcontrollers</vt:lpstr>
      <vt:lpstr>Day 2 Content</vt:lpstr>
      <vt:lpstr>Breadboards</vt:lpstr>
      <vt:lpstr>Breadboards: Why do we use them?</vt:lpstr>
      <vt:lpstr>Breadboards: How do they work?</vt:lpstr>
      <vt:lpstr>Activity Time</vt:lpstr>
      <vt:lpstr>Activity Time: Solution</vt:lpstr>
      <vt:lpstr>Fritzing Demo</vt:lpstr>
      <vt:lpstr>Digital Logic</vt:lpstr>
      <vt:lpstr>Programming Basics</vt:lpstr>
      <vt:lpstr>If-else statements</vt:lpstr>
      <vt:lpstr>Arduino</vt:lpstr>
      <vt:lpstr>Arduino Example Projects</vt:lpstr>
      <vt:lpstr>Arduino Nano: Labelled</vt:lpstr>
      <vt:lpstr>Arduino Nano: Blinking LED circuit</vt:lpstr>
      <vt:lpstr>Arduino Nano: Programming the simple LED</vt:lpstr>
      <vt:lpstr>Activity Time!</vt:lpstr>
      <vt:lpstr>Activity Time: Hint</vt:lpstr>
      <vt:lpstr>Activity Time: Solution</vt:lpstr>
      <vt:lpstr>ESP32 and ESP32-CAM</vt:lpstr>
      <vt:lpstr>ESP32 Camera: Circuit</vt:lpstr>
      <vt:lpstr>ESP32 Camera Setup</vt:lpstr>
      <vt:lpstr>ESP32 Camera Setup</vt:lpstr>
      <vt:lpstr>ESP32 Camera Setup</vt:lpstr>
      <vt:lpstr>ESP32 Camera Setup</vt:lpstr>
      <vt:lpstr>ESP32-CAM Web Server</vt:lpstr>
      <vt:lpstr>ESP32-CAM Web Server</vt:lpstr>
      <vt:lpstr>ESP32-CAM Web Server</vt:lpstr>
      <vt:lpstr>ESP32-CAM Web Server</vt:lpstr>
      <vt:lpstr>ESP32-CAM Web Server</vt:lpstr>
      <vt:lpstr>ESP32-CAM Web Server</vt:lpstr>
      <vt:lpstr>ESP32-CAM Web Server</vt:lpstr>
      <vt:lpstr>ESP32-CAM Web Server</vt:lpstr>
      <vt:lpstr>ESP32-CAM Web Server</vt:lpstr>
      <vt:lpstr>Homework :)</vt:lpstr>
      <vt:lpstr>Bits and Bytes</vt:lpstr>
      <vt:lpstr>Data Representation </vt:lpstr>
      <vt:lpstr>Logic Gates</vt:lpstr>
      <vt:lpstr>Brownout: Aiden</vt:lpstr>
      <vt:lpstr>3.3V and 5V</vt:lpstr>
      <vt:lpstr>Arduino Resources</vt:lpstr>
      <vt:lpstr>ESP32 Camera Resources</vt:lpstr>
      <vt:lpstr>Prevent Brownout and other issues on ESP32-Cam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2: Using microcontrollers</dc:title>
  <dc:creator>Nick Sadovnikov (23133897)</dc:creator>
  <cp:lastModifiedBy>Nick Sadovnikov (23133897)</cp:lastModifiedBy>
  <cp:revision>1</cp:revision>
  <dcterms:created xsi:type="dcterms:W3CDTF">2021-12-08T13:19:48Z</dcterms:created>
  <dcterms:modified xsi:type="dcterms:W3CDTF">2021-12-09T16:06:07Z</dcterms:modified>
</cp:coreProperties>
</file>